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Lista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Cliente</a:t>
            </a:r>
            <a:r>
              <a:rPr lang="en-US" sz="4800" dirty="0" err="1">
                <a:latin typeface="Arial"/>
                <a:cs typeface="Arial"/>
              </a:rPr>
              <a:t>s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39393" cy="5431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toolbar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3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2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textFields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textView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mesmo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cadastrar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clientes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armazenar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array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consulta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posterior.</a:t>
            </a:r>
          </a:p>
          <a:p>
            <a:pPr>
              <a:lnSpc>
                <a:spcPct val="130000"/>
              </a:lnSpc>
              <a:buFontTx/>
              <a:buChar char="•"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funcionalidade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feita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demonstrado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600" dirty="0" err="1" smtClean="0">
                <a:solidFill>
                  <a:srgbClr val="A900A9"/>
                </a:solidFill>
                <a:latin typeface="Arial"/>
                <a:cs typeface="Arial"/>
              </a:rPr>
              <a:t>NSMutableArray</a:t>
            </a:r>
            <a:endParaRPr lang="en-US" sz="16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600" dirty="0" err="1" smtClean="0">
                <a:solidFill>
                  <a:srgbClr val="A900A9"/>
                </a:solidFill>
                <a:latin typeface="Arial"/>
                <a:cs typeface="Arial"/>
              </a:rPr>
              <a:t>UITextFieldDelegate</a:t>
            </a:r>
            <a:r>
              <a:rPr lang="en-US" sz="1600" dirty="0" smtClean="0">
                <a:solidFill>
                  <a:srgbClr val="A900A9"/>
                </a:solidFill>
                <a:latin typeface="Arial"/>
                <a:cs typeface="Arial"/>
              </a:rPr>
              <a:t>	enable</a:t>
            </a:r>
            <a:endParaRPr lang="en-US" sz="16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600" dirty="0" smtClean="0">
                <a:solidFill>
                  <a:srgbClr val="A900A9"/>
                </a:solidFill>
                <a:latin typeface="Arial"/>
                <a:cs typeface="Arial"/>
              </a:rPr>
              <a:t>editable</a:t>
            </a:r>
          </a:p>
          <a:p>
            <a:pPr marL="0" indent="0" algn="ctr">
              <a:lnSpc>
                <a:spcPct val="130000"/>
              </a:lnSpc>
              <a:buNone/>
            </a:pP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ListaClien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70" y="879062"/>
            <a:ext cx="3033986" cy="5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140</TotalTime>
  <Words>43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Lista Clientes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2013-06-26T05:39:38Z</dcterms:modified>
</cp:coreProperties>
</file>