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Contrato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385175" cy="185587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a interface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proposta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á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dados do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criará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contrato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segunda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dados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necessáriamente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passados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800" dirty="0" err="1" smtClean="0">
                <a:solidFill>
                  <a:schemeClr val="accent1"/>
                </a:solidFill>
                <a:latin typeface="Arial"/>
                <a:cs typeface="Arial"/>
              </a:rPr>
              <a:t>dicionário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NSDictiorary</a:t>
            </a: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objectForKey</a:t>
            </a: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segue.identifier</a:t>
            </a:r>
            <a:r>
              <a:rPr lang="en-US" sz="1800" dirty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800" dirty="0" err="1">
                <a:solidFill>
                  <a:srgbClr val="A900A9"/>
                </a:solidFill>
                <a:latin typeface="Arial"/>
                <a:cs typeface="Arial"/>
              </a:rPr>
              <a:t>isEqualToString</a:t>
            </a:r>
            <a:endParaRPr lang="en-US" sz="18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ontrat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49" y="2717052"/>
            <a:ext cx="2204053" cy="4140948"/>
          </a:xfrm>
          <a:prstGeom prst="rect">
            <a:avLst/>
          </a:prstGeom>
        </p:spPr>
      </p:pic>
      <p:pic>
        <p:nvPicPr>
          <p:cNvPr id="5" name="Picture 4" descr="desafioCadastr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46" y="2730500"/>
            <a:ext cx="2221083" cy="41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137</TotalTime>
  <Words>35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Contrato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2013-07-03T05:29:38Z</dcterms:modified>
</cp:coreProperties>
</file>