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08/07/13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08/07/13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08/07/13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08/07/13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08/07/13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08/07/13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08/07/13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08/07/13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08/07/13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08/07/13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08/07/13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impacta editado.png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58" y="6014856"/>
            <a:ext cx="843144" cy="8431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ImpactaEditado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52" r="-18352"/>
          <a:stretch>
            <a:fillRect/>
          </a:stretch>
        </p:blipFill>
        <p:spPr>
          <a:xfrm>
            <a:off x="714375" y="587375"/>
            <a:ext cx="7810500" cy="5713413"/>
          </a:xfrm>
        </p:spPr>
      </p:pic>
      <p:sp>
        <p:nvSpPr>
          <p:cNvPr id="10" name="TextBox 9"/>
          <p:cNvSpPr txBox="1"/>
          <p:nvPr/>
        </p:nvSpPr>
        <p:spPr>
          <a:xfrm>
            <a:off x="1301750" y="4587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57784"/>
          </a:xfrm>
        </p:spPr>
        <p:txBody>
          <a:bodyPr/>
          <a:lstStyle/>
          <a:p>
            <a:r>
              <a:rPr lang="en-US" sz="4800" dirty="0" err="1" smtClean="0">
                <a:latin typeface="Arial"/>
                <a:cs typeface="Arial"/>
              </a:rPr>
              <a:t>Desafio</a:t>
            </a:r>
            <a:r>
              <a:rPr lang="en-US" sz="4800" dirty="0" smtClean="0">
                <a:latin typeface="Arial"/>
                <a:cs typeface="Arial"/>
              </a:rPr>
              <a:t> </a:t>
            </a:r>
            <a:r>
              <a:rPr lang="en-US" sz="4800" dirty="0" err="1" smtClean="0">
                <a:latin typeface="Arial"/>
                <a:cs typeface="Arial"/>
              </a:rPr>
              <a:t>Salva</a:t>
            </a:r>
            <a:r>
              <a:rPr lang="en-US" sz="4800" dirty="0" smtClean="0">
                <a:latin typeface="Arial"/>
                <a:cs typeface="Arial"/>
              </a:rPr>
              <a:t> </a:t>
            </a:r>
            <a:r>
              <a:rPr lang="en-US" sz="4800" dirty="0" err="1" smtClean="0">
                <a:latin typeface="Arial"/>
                <a:cs typeface="Arial"/>
              </a:rPr>
              <a:t>Lembretes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61174"/>
            <a:ext cx="4130675" cy="543194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Criar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um app com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textField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rgbClr val="7097D3"/>
                </a:solidFill>
                <a:latin typeface="Arial"/>
                <a:cs typeface="Arial"/>
              </a:rPr>
              <a:t>textView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apenas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para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exibiç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ão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b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O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usuário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deve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inserir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seus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lembretes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eles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devem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ser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exibidos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cumulativamente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na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textView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Caso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não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haja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lembetes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exibir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mensagem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padrão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avisando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que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não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há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smtClean="0">
                <a:solidFill>
                  <a:schemeClr val="tx1"/>
                </a:solidFill>
                <a:latin typeface="Arial"/>
                <a:cs typeface="Arial"/>
              </a:rPr>
              <a:t>itens.</a:t>
            </a:r>
            <a:endParaRPr lang="en-US" sz="20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2000" dirty="0" smtClean="0">
                <a:solidFill>
                  <a:srgbClr val="A900A9"/>
                </a:solidFill>
                <a:latin typeface="Arial"/>
                <a:cs typeface="Arial"/>
              </a:rPr>
              <a:t>Snippet		</a:t>
            </a:r>
            <a:r>
              <a:rPr lang="en-US" sz="2000" dirty="0" err="1" smtClean="0">
                <a:solidFill>
                  <a:srgbClr val="A900A9"/>
                </a:solidFill>
                <a:latin typeface="Arial"/>
                <a:cs typeface="Arial"/>
              </a:rPr>
              <a:t>NSFileManager</a:t>
            </a:r>
            <a:endParaRPr lang="en-US" sz="2000" dirty="0" smtClean="0">
              <a:solidFill>
                <a:srgbClr val="A900A9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rgbClr val="A900A9"/>
                </a:solidFill>
                <a:latin typeface="Arial"/>
                <a:cs typeface="Arial"/>
              </a:rPr>
              <a:t>defaultManager</a:t>
            </a:r>
            <a:r>
              <a:rPr lang="en-US" sz="2000" dirty="0">
                <a:solidFill>
                  <a:srgbClr val="A900A9"/>
                </a:solidFill>
                <a:latin typeface="Arial"/>
                <a:cs typeface="Arial"/>
              </a:rPr>
              <a:t> </a:t>
            </a:r>
            <a:r>
              <a:rPr lang="en-US" sz="2000" dirty="0" smtClean="0">
                <a:solidFill>
                  <a:srgbClr val="A900A9"/>
                </a:solidFill>
                <a:latin typeface="Arial"/>
                <a:cs typeface="Arial"/>
              </a:rPr>
              <a:t>    </a:t>
            </a:r>
            <a:r>
              <a:rPr lang="en-US" sz="2000" dirty="0" err="1" smtClean="0">
                <a:solidFill>
                  <a:srgbClr val="A900A9"/>
                </a:solidFill>
                <a:latin typeface="Arial"/>
                <a:cs typeface="Arial"/>
              </a:rPr>
              <a:t>writeToFile</a:t>
            </a:r>
            <a:endParaRPr lang="en-US" sz="2000" dirty="0" smtClean="0">
              <a:solidFill>
                <a:srgbClr val="A900A9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rgbClr val="A900A9"/>
                </a:solidFill>
                <a:latin typeface="Arial"/>
                <a:cs typeface="Arial"/>
              </a:rPr>
              <a:t>plist</a:t>
            </a:r>
            <a:endParaRPr lang="en-US" sz="2000" dirty="0">
              <a:solidFill>
                <a:srgbClr val="A900A9"/>
              </a:solidFill>
              <a:latin typeface="Arial"/>
              <a:cs typeface="Arial"/>
            </a:endParaRPr>
          </a:p>
        </p:txBody>
      </p:sp>
      <p:pic>
        <p:nvPicPr>
          <p:cNvPr id="3" name="Picture 2" descr="DesafioSalvaLebret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825" y="861174"/>
            <a:ext cx="3033986" cy="570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137</TotalTime>
  <Words>16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PowerPoint Presentation</vt:lpstr>
      <vt:lpstr>Desafio Salva Lembretes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Arrays em ANSI-C</dc:title>
  <dc:creator>Felipe Martins</dc:creator>
  <cp:lastModifiedBy>Felipe Martins</cp:lastModifiedBy>
  <cp:revision>12</cp:revision>
  <dcterms:created xsi:type="dcterms:W3CDTF">2013-04-14T16:06:04Z</dcterms:created>
  <dcterms:modified xsi:type="dcterms:W3CDTF">2013-07-08T05:08:12Z</dcterms:modified>
</cp:coreProperties>
</file>