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Alertas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14800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controle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acesso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alertView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login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onde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fazer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cadastro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acesso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posterior. Na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posterir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há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actionSheet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ligado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apagar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sistema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demostração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show   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initWithTitle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showInView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   tag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Alert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26" y="778549"/>
            <a:ext cx="2990799" cy="5619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8125" y="228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</TotalTime>
  <Words>55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Alertas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2013-07-22T06:15:12Z</dcterms:modified>
</cp:coreProperties>
</file>