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23/07/13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Scroll Emotions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229600" cy="2515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apenas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scrollView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inserida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2000" dirty="0" err="1">
                <a:solidFill>
                  <a:srgbClr val="7097D3"/>
                </a:solidFill>
                <a:latin typeface="Arial"/>
                <a:cs typeface="Arial"/>
              </a:rPr>
              <a:t>S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toryBoard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mesmo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capaz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interface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din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micamente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as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imagens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disponibilizadas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partir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variável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controle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define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quantidade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carinhas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addSubview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contentSize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CGSizeMake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CGRectMake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Emo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3376766"/>
            <a:ext cx="6540500" cy="34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172</TotalTime>
  <Words>44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Scroll Emotions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16</cp:revision>
  <dcterms:created xsi:type="dcterms:W3CDTF">2013-04-14T16:06:04Z</dcterms:created>
  <dcterms:modified xsi:type="dcterms:W3CDTF">2013-07-24T03:15:07Z</dcterms:modified>
</cp:coreProperties>
</file>