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26/07/13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QuickLook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83050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tableView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élula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PDF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PDF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um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objeto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Framework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QuickLook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Navigation Controller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pushViewController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mainBundle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fileURLWithPath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QLPreviewController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QuickL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861174"/>
            <a:ext cx="294046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151</TotalTime>
  <Words>17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QuickLook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2013-07-26T07:05:55Z</dcterms:modified>
</cp:coreProperties>
</file>