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UITouch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7784"/>
            <a:ext cx="4098925" cy="513533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4 labels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com 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seguinte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proposta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b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tocar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posiç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do toque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mostrada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separadamente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respectiva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label.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6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tocada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recebe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carinha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A900A9"/>
                </a:solidFill>
                <a:latin typeface="Arial"/>
                <a:cs typeface="Arial"/>
              </a:rPr>
              <a:t>brava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solta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volta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carinha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600" dirty="0" err="1" smtClean="0">
                <a:solidFill>
                  <a:srgbClr val="A900A9"/>
                </a:solidFill>
                <a:latin typeface="Arial"/>
                <a:cs typeface="Arial"/>
              </a:rPr>
              <a:t>feliz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imagem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arrastar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mesma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é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movida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juntamente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com o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dedo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seu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seja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maior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160 o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fundo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ficar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amarelo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UITou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2" y="1157784"/>
            <a:ext cx="2768952" cy="5202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642" y="14628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158</TotalTime>
  <Words>16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UITouch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16</cp:revision>
  <dcterms:created xsi:type="dcterms:W3CDTF">2013-04-14T16:06:04Z</dcterms:created>
  <dcterms:modified xsi:type="dcterms:W3CDTF">2013-07-31T05:35:38Z</dcterms:modified>
</cp:coreProperties>
</file>