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18/08/13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CABasicAnimation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20426"/>
            <a:ext cx="8229600" cy="277268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1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imageView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8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modo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Lanscape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Pelos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possível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controlar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propriedades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tamanho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rgbClr val="4A6717"/>
                </a:solidFill>
                <a:latin typeface="Arial"/>
                <a:cs typeface="Arial"/>
              </a:rPr>
              <a:t>posição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rgbClr val="4A6717"/>
                </a:solidFill>
                <a:latin typeface="Arial"/>
                <a:cs typeface="Arial"/>
              </a:rPr>
              <a:t>Rotação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rgbClr val="4A6717"/>
                </a:solidFill>
                <a:latin typeface="Arial"/>
                <a:cs typeface="Arial"/>
              </a:rPr>
              <a:t>Opacidade</a:t>
            </a:r>
            <a:r>
              <a:rPr lang="en-US" sz="2000" dirty="0" smtClean="0">
                <a:solidFill>
                  <a:srgbClr val="4A6717"/>
                </a:solidFill>
                <a:latin typeface="Arial"/>
                <a:cs typeface="Arial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umentando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diminuindo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Arial"/>
                <a:cs typeface="Arial"/>
              </a:rPr>
              <a:t>seus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valores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CABasicAnim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1" y="1004578"/>
            <a:ext cx="4726744" cy="25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141</TotalTime>
  <Words>37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CABasicAnimation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2013-08-18T23:12:29Z</dcterms:modified>
</cp:coreProperties>
</file>