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0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7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21/08/13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21/08/13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21/08/13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21/08/13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21/08/13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21/08/13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21/08/13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21/08/13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21/08/13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21/08/13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prstGeom prst="rect">
            <a:avLst/>
          </a:prstGeo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21/08/13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impacta editado.png"/>
          <p:cNvPicPr>
            <a:picLocks noChangeAspect="1"/>
          </p:cNvPicPr>
          <p:nvPr userDrawn="1"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58" y="6014856"/>
            <a:ext cx="843144" cy="8431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ImpactaEditado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52" r="-18352"/>
          <a:stretch>
            <a:fillRect/>
          </a:stretch>
        </p:blipFill>
        <p:spPr>
          <a:xfrm>
            <a:off x="714375" y="587375"/>
            <a:ext cx="7810500" cy="5713413"/>
          </a:xfrm>
        </p:spPr>
      </p:pic>
      <p:sp>
        <p:nvSpPr>
          <p:cNvPr id="10" name="TextBox 9"/>
          <p:cNvSpPr txBox="1"/>
          <p:nvPr/>
        </p:nvSpPr>
        <p:spPr>
          <a:xfrm>
            <a:off x="1301750" y="45878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0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57784"/>
          </a:xfrm>
        </p:spPr>
        <p:txBody>
          <a:bodyPr/>
          <a:lstStyle/>
          <a:p>
            <a:r>
              <a:rPr lang="en-US" sz="4800" dirty="0" err="1" smtClean="0">
                <a:latin typeface="Arial"/>
                <a:cs typeface="Arial"/>
              </a:rPr>
              <a:t>Desafio</a:t>
            </a:r>
            <a:r>
              <a:rPr lang="en-US" sz="4800" dirty="0" smtClean="0">
                <a:latin typeface="Arial"/>
                <a:cs typeface="Arial"/>
              </a:rPr>
              <a:t> </a:t>
            </a:r>
            <a:r>
              <a:rPr lang="en-US" sz="4800" dirty="0" err="1" smtClean="0">
                <a:latin typeface="Arial"/>
                <a:cs typeface="Arial"/>
              </a:rPr>
              <a:t>NotificationCenter</a:t>
            </a:r>
            <a:r>
              <a:rPr lang="en-US" sz="4800" dirty="0" smtClean="0">
                <a:latin typeface="Arial"/>
                <a:cs typeface="Arial"/>
              </a:rPr>
              <a:t/>
            </a:r>
            <a:br>
              <a:rPr lang="en-US" sz="4800" dirty="0" smtClean="0">
                <a:latin typeface="Arial"/>
                <a:cs typeface="Arial"/>
              </a:rPr>
            </a:br>
            <a:endParaRPr lang="en-US" sz="4800" dirty="0">
              <a:latin typeface="Arial"/>
              <a:cs typeface="Arial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79779" y="964499"/>
            <a:ext cx="2508069" cy="497496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1800" dirty="0" err="1" smtClean="0">
                <a:solidFill>
                  <a:schemeClr val="tx1"/>
                </a:solidFill>
                <a:latin typeface="Arial"/>
                <a:cs typeface="Arial"/>
              </a:rPr>
              <a:t>Criar</a:t>
            </a: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 um App </a:t>
            </a:r>
            <a:r>
              <a:rPr lang="en-US" sz="1800" dirty="0" err="1" smtClean="0">
                <a:solidFill>
                  <a:schemeClr val="tx1"/>
                </a:solidFill>
                <a:latin typeface="Arial"/>
                <a:cs typeface="Arial"/>
              </a:rPr>
              <a:t>baseado</a:t>
            </a: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/>
                <a:cs typeface="Arial"/>
              </a:rPr>
              <a:t>em</a:t>
            </a: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Tabbed Application</a:t>
            </a: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  <a:b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/>
            </a:r>
            <a:b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Na </a:t>
            </a:r>
            <a:r>
              <a:rPr lang="en-US" sz="1800" dirty="0" err="1" smtClean="0">
                <a:solidFill>
                  <a:schemeClr val="tx1"/>
                </a:solidFill>
                <a:latin typeface="Arial"/>
                <a:cs typeface="Arial"/>
              </a:rPr>
              <a:t>primeira</a:t>
            </a: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/>
                <a:cs typeface="Arial"/>
              </a:rPr>
              <a:t>tela</a:t>
            </a: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/>
                <a:cs typeface="Arial"/>
              </a:rPr>
              <a:t>os</a:t>
            </a: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/>
                <a:cs typeface="Arial"/>
              </a:rPr>
              <a:t>campos</a:t>
            </a: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/>
                <a:cs typeface="Arial"/>
              </a:rPr>
              <a:t>devem</a:t>
            </a: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/>
                <a:cs typeface="Arial"/>
              </a:rPr>
              <a:t>necess</a:t>
            </a:r>
            <a:r>
              <a:rPr lang="en-US" sz="1800" dirty="0" err="1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lang="en-US" sz="1800" dirty="0" err="1" smtClean="0">
                <a:solidFill>
                  <a:schemeClr val="tx1"/>
                </a:solidFill>
                <a:latin typeface="Arial"/>
                <a:cs typeface="Arial"/>
              </a:rPr>
              <a:t>riamente</a:t>
            </a: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/>
                <a:cs typeface="Arial"/>
              </a:rPr>
              <a:t>estar</a:t>
            </a: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/>
                <a:cs typeface="Arial"/>
              </a:rPr>
              <a:t>travados</a:t>
            </a: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 e o </a:t>
            </a:r>
            <a:r>
              <a:rPr lang="en-US" sz="1800" dirty="0" err="1" smtClean="0">
                <a:solidFill>
                  <a:schemeClr val="tx1"/>
                </a:solidFill>
                <a:latin typeface="Arial"/>
                <a:cs typeface="Arial"/>
              </a:rPr>
              <a:t>mapa</a:t>
            </a: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/>
                <a:cs typeface="Arial"/>
              </a:rPr>
              <a:t>em</a:t>
            </a: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/>
                <a:cs typeface="Arial"/>
              </a:rPr>
              <a:t>uma</a:t>
            </a: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/>
                <a:cs typeface="Arial"/>
              </a:rPr>
              <a:t>posição</a:t>
            </a: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/>
                <a:cs typeface="Arial"/>
              </a:rPr>
              <a:t>padrão</a:t>
            </a: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  <a:b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/>
            </a:r>
            <a:b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1800" dirty="0" err="1" smtClean="0">
                <a:solidFill>
                  <a:schemeClr val="tx1"/>
                </a:solidFill>
                <a:latin typeface="Arial"/>
                <a:cs typeface="Arial"/>
              </a:rPr>
              <a:t>Ao</a:t>
            </a: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/>
                <a:cs typeface="Arial"/>
              </a:rPr>
              <a:t>preencher</a:t>
            </a: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 o </a:t>
            </a:r>
            <a:r>
              <a:rPr lang="en-US" sz="1800" dirty="0" err="1" smtClean="0">
                <a:solidFill>
                  <a:schemeClr val="tx1"/>
                </a:solidFill>
                <a:latin typeface="Arial"/>
                <a:cs typeface="Arial"/>
              </a:rPr>
              <a:t>cadastro</a:t>
            </a: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 e </a:t>
            </a:r>
            <a:r>
              <a:rPr lang="en-US" sz="1800" dirty="0" err="1" smtClean="0">
                <a:solidFill>
                  <a:schemeClr val="tx1"/>
                </a:solidFill>
                <a:latin typeface="Arial"/>
                <a:cs typeface="Arial"/>
              </a:rPr>
              <a:t>rastrear</a:t>
            </a: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/>
                <a:cs typeface="Arial"/>
              </a:rPr>
              <a:t>sua</a:t>
            </a: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/>
                <a:cs typeface="Arial"/>
              </a:rPr>
              <a:t>posição</a:t>
            </a: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/>
                <a:cs typeface="Arial"/>
              </a:rPr>
              <a:t>na</a:t>
            </a: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/>
                <a:cs typeface="Arial"/>
              </a:rPr>
              <a:t>segunda</a:t>
            </a: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/>
                <a:cs typeface="Arial"/>
              </a:rPr>
              <a:t>tela</a:t>
            </a: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  <a:latin typeface="Arial"/>
                <a:cs typeface="Arial"/>
              </a:rPr>
              <a:t>os</a:t>
            </a: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/>
                <a:cs typeface="Arial"/>
              </a:rPr>
              <a:t>campos</a:t>
            </a: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 da </a:t>
            </a:r>
            <a:r>
              <a:rPr lang="en-US" sz="1800" dirty="0" err="1" smtClean="0">
                <a:solidFill>
                  <a:schemeClr val="tx1"/>
                </a:solidFill>
                <a:latin typeface="Arial"/>
                <a:cs typeface="Arial"/>
              </a:rPr>
              <a:t>primeira</a:t>
            </a: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/>
                <a:cs typeface="Arial"/>
              </a:rPr>
              <a:t>tela</a:t>
            </a: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/>
                <a:cs typeface="Arial"/>
              </a:rPr>
              <a:t>são</a:t>
            </a: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/>
                <a:cs typeface="Arial"/>
              </a:rPr>
              <a:t>atualizados</a:t>
            </a: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. </a:t>
            </a:r>
            <a:endParaRPr lang="en-US" sz="180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3" name="Picture 2" descr="TelaMap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7" y="996649"/>
            <a:ext cx="2490444" cy="4679016"/>
          </a:xfrm>
          <a:prstGeom prst="rect">
            <a:avLst/>
          </a:prstGeom>
        </p:spPr>
      </p:pic>
      <p:pic>
        <p:nvPicPr>
          <p:cNvPr id="5" name="Picture 4" descr="TelaCadastr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455" y="996647"/>
            <a:ext cx="2404253" cy="451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135</TotalTime>
  <Words>10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Theme</vt:lpstr>
      <vt:lpstr>PowerPoint Presentation</vt:lpstr>
      <vt:lpstr>Desafio NotificationCenter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Arrays em ANSI-C</dc:title>
  <dc:creator>Felipe Martins</dc:creator>
  <cp:lastModifiedBy>Felipe Martins</cp:lastModifiedBy>
  <cp:revision>12</cp:revision>
  <dcterms:created xsi:type="dcterms:W3CDTF">2013-04-14T16:06:04Z</dcterms:created>
  <dcterms:modified xsi:type="dcterms:W3CDTF">2013-08-21T22:04:29Z</dcterms:modified>
</cp:coreProperties>
</file>