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Gravaç</a:t>
            </a:r>
            <a:r>
              <a:rPr lang="en-US" sz="4800" dirty="0" err="1" smtClean="0">
                <a:latin typeface="Arial"/>
                <a:cs typeface="Arial"/>
              </a:rPr>
              <a:t>ão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7784"/>
            <a:ext cx="3947997" cy="513533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seja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capaz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armazenar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árias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gravações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TableView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organizas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ordem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gravação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capaz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status da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gravação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máximo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10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segundos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)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excluir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todas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gravações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telas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Tela Inicial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21" y="931755"/>
            <a:ext cx="2996419" cy="56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138</TotalTime>
  <Words>45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Gravação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2013-08-27T01:13:29Z</dcterms:modified>
</cp:coreProperties>
</file>