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02/06/13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02/06/13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02/06/13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02/06/13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02/06/13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02/06/13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02/06/13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02/06/13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02/06/13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02/06/13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02/06/13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Label </a:t>
            </a:r>
            <a:r>
              <a:rPr lang="en-US" sz="4800" dirty="0" err="1" smtClean="0">
                <a:latin typeface="Arial"/>
                <a:cs typeface="Arial"/>
              </a:rPr>
              <a:t>Informaç</a:t>
            </a:r>
            <a:r>
              <a:rPr lang="en-US" sz="4800" dirty="0" err="1" smtClean="0">
                <a:latin typeface="Arial"/>
                <a:cs typeface="Arial"/>
              </a:rPr>
              <a:t>ões</a:t>
            </a:r>
            <a:r>
              <a:rPr lang="en-US" sz="4800" dirty="0" smtClean="0">
                <a:latin typeface="Arial"/>
                <a:cs typeface="Arial"/>
              </a:rPr>
              <a:t/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5087328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aplicativo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4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labels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3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bot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ões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As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labels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iniciam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seus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textos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zerados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conforme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botões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vão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apertados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as</a:t>
            </a:r>
            <a:r>
              <a:rPr lang="en-US" sz="2000" dirty="0">
                <a:solidFill>
                  <a:srgbClr val="7097D3"/>
                </a:solidFill>
                <a:latin typeface="Arial"/>
                <a:cs typeface="Arial"/>
              </a:rPr>
              <a:t> l</a:t>
            </a:r>
            <a:r>
              <a:rPr lang="en-US" sz="2000" dirty="0">
                <a:solidFill>
                  <a:srgbClr val="7097D3"/>
                </a:solidFill>
                <a:latin typeface="Arial"/>
                <a:cs typeface="Arial"/>
              </a:rPr>
              <a:t>abels</a:t>
            </a:r>
            <a:r>
              <a:rPr lang="en-US" sz="2000" dirty="0">
                <a:solidFill>
                  <a:srgbClr val="7097D3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recebem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suas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devidas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informações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IBOutlet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IBAction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UILabel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t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ext		self</a:t>
            </a: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 descr="Desafio Label Imformações Simulad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88" y="958461"/>
            <a:ext cx="2801328" cy="52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145</TotalTime>
  <Words>35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Label Informações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2013-06-02T19:13:13Z</dcterms:modified>
</cp:coreProperties>
</file>