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900A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pPr/>
              <a:t>8/7/13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640351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4000">
        <p14:vortex dir="r"/>
      </p:transition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Swipe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098925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interface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contenha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UIView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120 X 120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gestures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Swipe dado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viewzinha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desloca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animadamente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direção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gesto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foi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executado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Triple Tap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smtClean="0">
                <a:solidFill>
                  <a:schemeClr val="tx1"/>
                </a:solidFill>
                <a:latin typeface="Arial"/>
                <a:cs typeface="Arial"/>
              </a:rPr>
              <a:t>mesma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sortear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si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6" name="Picture 5" descr="desafioSwi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520709" y="989774"/>
            <a:ext cx="2777508" cy="52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83951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200">
        <p14:prism/>
      </p:transition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154</TotalTime>
  <Words>51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Slide 1</vt:lpstr>
      <vt:lpstr>Desafio Swipe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Test Test</cp:lastModifiedBy>
  <cp:revision>15</cp:revision>
  <dcterms:created xsi:type="dcterms:W3CDTF">2013-08-07T22:12:30Z</dcterms:created>
  <dcterms:modified xsi:type="dcterms:W3CDTF">2013-08-07T22:12:53Z</dcterms:modified>
</cp:coreProperties>
</file>