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12/05/13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Investimento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8229600" cy="54319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vari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ável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receber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valor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investido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outra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receber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opção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50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Se o valor for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ou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igual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R$ 1.000,00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cliente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poderá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optar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2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linhas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investimentos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Opção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1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–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Linha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Bronze –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Rendimento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anual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de 5%. (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Conservador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Opção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2 –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Linha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Prata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–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Rendimento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anual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de 10%</a:t>
            </a:r>
            <a:endParaRPr lang="en-US" sz="1400" b="1" dirty="0">
              <a:solidFill>
                <a:srgbClr val="A900A9"/>
              </a:solidFill>
              <a:latin typeface="Arial"/>
              <a:cs typeface="Arial"/>
            </a:endParaRPr>
          </a:p>
          <a:p>
            <a:pPr marL="400050">
              <a:lnSpc>
                <a:spcPct val="13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Se o valor for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maior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cliente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poderá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optar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2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outras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linhas</a:t>
            </a:r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800100" lvl="1">
              <a:lnSpc>
                <a:spcPct val="130000"/>
              </a:lnSpc>
            </a:pP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Opcão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1 –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Linha</a:t>
            </a:r>
            <a:r>
              <a:rPr lang="en-US" sz="1400" b="1" dirty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Ouro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–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Rendimento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anual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de 15%. </a:t>
            </a:r>
            <a:r>
              <a:rPr lang="en-US" sz="1400" b="1" dirty="0">
                <a:solidFill>
                  <a:srgbClr val="A900A9"/>
                </a:solidFill>
                <a:latin typeface="Arial"/>
                <a:cs typeface="Arial"/>
              </a:rPr>
              <a:t>(</a:t>
            </a:r>
            <a:r>
              <a:rPr lang="en-US" sz="1400" b="1" dirty="0" err="1">
                <a:solidFill>
                  <a:srgbClr val="A900A9"/>
                </a:solidFill>
                <a:latin typeface="Arial"/>
                <a:cs typeface="Arial"/>
              </a:rPr>
              <a:t>Conservador</a:t>
            </a:r>
            <a:r>
              <a:rPr lang="en-US" sz="1400" b="1" dirty="0">
                <a:solidFill>
                  <a:srgbClr val="A900A9"/>
                </a:solidFill>
                <a:latin typeface="Arial"/>
                <a:cs typeface="Arial"/>
              </a:rPr>
              <a:t>)</a:t>
            </a:r>
            <a:endParaRPr lang="en-US" sz="1400" b="1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800100" lvl="1">
              <a:lnSpc>
                <a:spcPct val="130000"/>
              </a:lnSpc>
            </a:pP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Opção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2 –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Linha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Diamante –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Rendimento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1400" b="1" dirty="0" err="1" smtClean="0">
                <a:solidFill>
                  <a:srgbClr val="A900A9"/>
                </a:solidFill>
                <a:latin typeface="Arial"/>
                <a:cs typeface="Arial"/>
              </a:rPr>
              <a:t>anual</a:t>
            </a:r>
            <a:r>
              <a:rPr lang="en-US" sz="1400" b="1" dirty="0" smtClean="0">
                <a:solidFill>
                  <a:srgbClr val="A900A9"/>
                </a:solidFill>
                <a:latin typeface="Arial"/>
                <a:cs typeface="Arial"/>
              </a:rPr>
              <a:t> de 20% </a:t>
            </a:r>
          </a:p>
          <a:p>
            <a:pPr marL="514350" indent="-457200">
              <a:lnSpc>
                <a:spcPct val="130000"/>
              </a:lnSpc>
            </a:pP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Caso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seja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inserido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opção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iválida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exibir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não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é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calcular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investimento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Ao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final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exibir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opção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escolhida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, o valor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investido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e o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resgate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1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ano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129</TotalTime>
  <Words>138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Investimento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10</cp:revision>
  <dcterms:created xsi:type="dcterms:W3CDTF">2013-04-14T16:06:04Z</dcterms:created>
  <dcterms:modified xsi:type="dcterms:W3CDTF">2013-05-12T23:38:32Z</dcterms:modified>
</cp:coreProperties>
</file>