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Configuraç</a:t>
            </a:r>
            <a:r>
              <a:rPr lang="en-US" sz="4800" dirty="0" err="1" smtClean="0">
                <a:latin typeface="Arial"/>
                <a:cs typeface="Arial"/>
              </a:rPr>
              <a:t>ões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139393" cy="54319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um app com 4 </a:t>
            </a:r>
            <a:r>
              <a:rPr lang="en-US" sz="1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labels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, 2 </a:t>
            </a:r>
            <a:r>
              <a:rPr lang="en-US" sz="1700" dirty="0" err="1" smtClean="0">
                <a:solidFill>
                  <a:srgbClr val="7097D3"/>
                </a:solidFill>
                <a:latin typeface="Arial"/>
                <a:cs typeface="Arial"/>
              </a:rPr>
              <a:t>switchs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, 1 </a:t>
            </a:r>
            <a:r>
              <a:rPr lang="en-US" sz="1700" dirty="0" smtClean="0">
                <a:solidFill>
                  <a:srgbClr val="7097D3"/>
                </a:solidFill>
                <a:latin typeface="Arial"/>
                <a:cs typeface="Arial"/>
              </a:rPr>
              <a:t>stepper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, 1 </a:t>
            </a:r>
            <a:r>
              <a:rPr lang="en-US" sz="1700" dirty="0" smtClean="0">
                <a:solidFill>
                  <a:srgbClr val="7097D3"/>
                </a:solidFill>
                <a:latin typeface="Arial"/>
                <a:cs typeface="Arial"/>
              </a:rPr>
              <a:t>slider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e 1 </a:t>
            </a:r>
            <a:r>
              <a:rPr lang="en-US" sz="1700" dirty="0" err="1" smtClean="0">
                <a:solidFill>
                  <a:srgbClr val="7097D3"/>
                </a:solidFill>
                <a:latin typeface="Arial"/>
                <a:cs typeface="Arial"/>
              </a:rPr>
              <a:t>progressView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As cores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propostas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ão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conforme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figura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Todos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elementos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interativos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te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la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devem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iniciar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desabilitados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exceto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 o </a:t>
            </a:r>
            <a:r>
              <a:rPr lang="en-US" sz="1700" dirty="0" smtClean="0">
                <a:solidFill>
                  <a:srgbClr val="7097D3"/>
                </a:solidFill>
                <a:latin typeface="Arial"/>
                <a:cs typeface="Arial"/>
              </a:rPr>
              <a:t>switch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habilita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as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interações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en-US" sz="1700" dirty="0" smtClean="0">
                <a:solidFill>
                  <a:srgbClr val="7097D3"/>
                </a:solidFill>
                <a:latin typeface="Arial"/>
                <a:cs typeface="Arial"/>
              </a:rPr>
              <a:t>stepper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aumenta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diminui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o valor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smtClean="0">
                <a:solidFill>
                  <a:srgbClr val="7097D3"/>
                </a:solidFill>
                <a:latin typeface="Arial"/>
                <a:cs typeface="Arial"/>
              </a:rPr>
              <a:t>label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dirty="0" smtClean="0">
                <a:solidFill>
                  <a:srgbClr val="7097D3"/>
                </a:solidFill>
                <a:latin typeface="Arial"/>
                <a:cs typeface="Arial"/>
              </a:rPr>
              <a:t>progress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recebe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mesmo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valor do </a:t>
            </a:r>
            <a:r>
              <a:rPr lang="en-US" sz="1700" dirty="0" smtClean="0">
                <a:solidFill>
                  <a:srgbClr val="7097D3"/>
                </a:solidFill>
                <a:latin typeface="Arial"/>
                <a:cs typeface="Arial"/>
              </a:rPr>
              <a:t>slider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segundo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switch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inverte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as cores dos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elementos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gr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áficos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8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 smtClean="0">
                <a:solidFill>
                  <a:srgbClr val="A900A9"/>
                </a:solidFill>
                <a:latin typeface="Arial"/>
                <a:cs typeface="Arial"/>
              </a:rPr>
              <a:t>On	progress		enable</a:t>
            </a:r>
            <a:endParaRPr lang="en-US" sz="1800" dirty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800" dirty="0" smtClean="0">
                <a:solidFill>
                  <a:srgbClr val="A900A9"/>
                </a:solidFill>
                <a:latin typeface="Arial"/>
                <a:cs typeface="Arial"/>
              </a:rPr>
              <a:t>value</a:t>
            </a:r>
            <a:endParaRPr lang="en-US" sz="1800" dirty="0">
              <a:solidFill>
                <a:srgbClr val="A900A9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Configuraco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14" y="861174"/>
            <a:ext cx="2926608" cy="54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142</TotalTime>
  <Words>76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Configurações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14</cp:revision>
  <dcterms:created xsi:type="dcterms:W3CDTF">2013-04-14T16:06:04Z</dcterms:created>
  <dcterms:modified xsi:type="dcterms:W3CDTF">2013-06-24T05:04:50Z</dcterms:modified>
</cp:coreProperties>
</file>