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600" dirty="0" err="1" smtClean="0">
                <a:latin typeface="Arial"/>
                <a:cs typeface="Arial"/>
              </a:rPr>
              <a:t>Desafio</a:t>
            </a:r>
            <a:r>
              <a:rPr lang="en-US" sz="4600" dirty="0" smtClean="0">
                <a:latin typeface="Arial"/>
                <a:cs typeface="Arial"/>
              </a:rPr>
              <a:t> </a:t>
            </a:r>
            <a:r>
              <a:rPr lang="en-US" sz="4600" dirty="0" err="1" smtClean="0">
                <a:latin typeface="Arial"/>
                <a:cs typeface="Arial"/>
              </a:rPr>
              <a:t>Multiplica</a:t>
            </a:r>
            <a:r>
              <a:rPr lang="en-US" sz="4600" dirty="0" smtClean="0">
                <a:latin typeface="Arial"/>
                <a:cs typeface="Arial"/>
              </a:rPr>
              <a:t> Segmented</a:t>
            </a:r>
            <a:endParaRPr lang="en-US" sz="46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7784"/>
            <a:ext cx="4139393" cy="54319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aplicativo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composto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dois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segmenteds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label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 Ambos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segmentes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conter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10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segmentos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1 a 10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personalizados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estilo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bar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sua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escolha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interagir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segmenteds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label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mostrar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resultado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multiplicação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s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tyle	tint	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IBOutlet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IBAction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 	self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MultiplicaSegmente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75" y="930196"/>
            <a:ext cx="2840916" cy="53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145</TotalTime>
  <Words>58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Multiplica Segmented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14</cp:revision>
  <dcterms:created xsi:type="dcterms:W3CDTF">2013-04-14T16:06:04Z</dcterms:created>
  <dcterms:modified xsi:type="dcterms:W3CDTF">2013-06-05T06:20:12Z</dcterms:modified>
</cp:coreProperties>
</file>