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Sorteia</a:t>
            </a:r>
            <a:r>
              <a:rPr lang="en-US" sz="4800" dirty="0" smtClean="0">
                <a:latin typeface="Arial"/>
                <a:cs typeface="Arial"/>
              </a:rPr>
              <a:t> Cores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1827" y="861174"/>
            <a:ext cx="4139393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aplicativo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composto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ão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sorteie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fundo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aleatória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smtClean="0">
                <a:solidFill>
                  <a:srgbClr val="A900A9"/>
                </a:solidFill>
                <a:latin typeface="Arial"/>
                <a:cs typeface="Arial"/>
              </a:rPr>
              <a:t>IBAction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self.view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backgroundColor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arc4randon()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colorWithRed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…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255.0</a:t>
            </a:r>
          </a:p>
        </p:txBody>
      </p:sp>
      <p:pic>
        <p:nvPicPr>
          <p:cNvPr id="3" name="Picture 2" descr="DesafioSorteiaC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69" y="1323748"/>
            <a:ext cx="2526713" cy="4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</TotalTime>
  <Words>27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Sorteia Cores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2013-06-05T23:53:26Z</dcterms:modified>
</cp:coreProperties>
</file>