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07/06/13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07/06/13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07/06/13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07/06/13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07/06/13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07/06/13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07/06/13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07/06/13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07/06/13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07/06/13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07/06/13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Igualador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4085736" cy="577545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um app com 2 </a:t>
            </a:r>
            <a:r>
              <a:rPr lang="en-US" sz="1900" dirty="0" err="1" smtClean="0">
                <a:solidFill>
                  <a:srgbClr val="A900A9"/>
                </a:solidFill>
                <a:latin typeface="Arial"/>
                <a:cs typeface="Arial"/>
              </a:rPr>
              <a:t>textFields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e 1 label. A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primeira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textField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ter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um </a:t>
            </a: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placeholder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escrito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smtClean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lang="en-US" sz="1900" dirty="0" err="1" smtClean="0">
                <a:solidFill>
                  <a:srgbClr val="FF0000"/>
                </a:solidFill>
                <a:latin typeface="Arial"/>
                <a:cs typeface="Arial"/>
              </a:rPr>
              <a:t>Digite</a:t>
            </a:r>
            <a:r>
              <a:rPr lang="en-US" sz="19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rgbClr val="FF0000"/>
                </a:solidFill>
                <a:latin typeface="Arial"/>
                <a:cs typeface="Arial"/>
              </a:rPr>
              <a:t>seu</a:t>
            </a:r>
            <a:r>
              <a:rPr lang="en-US" sz="19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rgbClr val="FF0000"/>
                </a:solidFill>
                <a:latin typeface="Arial"/>
                <a:cs typeface="Arial"/>
              </a:rPr>
              <a:t>nome</a:t>
            </a:r>
            <a:r>
              <a:rPr lang="en-US" sz="1900" dirty="0" smtClean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e a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segunda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não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permitir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edição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sz="19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Ao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clicar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no return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caso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haja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texto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digitado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primeira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textField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textField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baixo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receber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texto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escrito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label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aparecer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smtClean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lang="en-US" sz="1900" dirty="0" err="1" smtClean="0">
                <a:solidFill>
                  <a:srgbClr val="FF0000"/>
                </a:solidFill>
                <a:latin typeface="Arial"/>
                <a:cs typeface="Arial"/>
              </a:rPr>
              <a:t>Parabéns</a:t>
            </a:r>
            <a:r>
              <a:rPr lang="en-US" sz="19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rgbClr val="FF0000"/>
                </a:solidFill>
                <a:latin typeface="Arial"/>
                <a:cs typeface="Arial"/>
              </a:rPr>
              <a:t>Fulano</a:t>
            </a:r>
            <a:r>
              <a:rPr lang="en-US" sz="1900" dirty="0" smtClean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lang="en-US" sz="1900" dirty="0" err="1" smtClean="0">
                <a:solidFill>
                  <a:srgbClr val="FF0000"/>
                </a:solidFill>
                <a:latin typeface="Arial"/>
                <a:cs typeface="Arial"/>
              </a:rPr>
              <a:t>desafio</a:t>
            </a:r>
            <a:r>
              <a:rPr lang="en-US" sz="19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rgbClr val="FF0000"/>
                </a:solidFill>
                <a:latin typeface="Arial"/>
                <a:cs typeface="Arial"/>
              </a:rPr>
              <a:t>concluido</a:t>
            </a:r>
            <a:r>
              <a:rPr lang="en-US" sz="1900" dirty="0" smtClean="0">
                <a:solidFill>
                  <a:srgbClr val="FF0000"/>
                </a:solidFill>
                <a:latin typeface="Arial"/>
                <a:cs typeface="Arial"/>
              </a:rPr>
              <a:t>!” 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e o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teclado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descer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9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800" dirty="0" smtClean="0">
                <a:solidFill>
                  <a:srgbClr val="A900A9"/>
                </a:solidFill>
                <a:latin typeface="Arial"/>
                <a:cs typeface="Arial"/>
              </a:rPr>
              <a:t>placeholder  </a:t>
            </a:r>
            <a:r>
              <a:rPr lang="en-US" sz="1800" smtClean="0">
                <a:solidFill>
                  <a:srgbClr val="A900A9"/>
                </a:solidFill>
                <a:latin typeface="Arial"/>
                <a:cs typeface="Arial"/>
              </a:rPr>
              <a:t>enable  </a:t>
            </a:r>
            <a:r>
              <a:rPr lang="en-US" sz="1800" smtClean="0">
                <a:solidFill>
                  <a:srgbClr val="A900A9"/>
                </a:solidFill>
                <a:latin typeface="Arial"/>
                <a:cs typeface="Arial"/>
              </a:rPr>
              <a:t>length  </a:t>
            </a:r>
            <a:r>
              <a:rPr lang="en-US" sz="1800" dirty="0" err="1" smtClean="0">
                <a:solidFill>
                  <a:srgbClr val="A900A9"/>
                </a:solidFill>
                <a:latin typeface="Arial"/>
                <a:cs typeface="Arial"/>
              </a:rPr>
              <a:t>resignFirstResponder</a:t>
            </a:r>
            <a:r>
              <a:rPr lang="en-US" sz="1800" dirty="0" smtClean="0">
                <a:solidFill>
                  <a:srgbClr val="A900A9"/>
                </a:solidFill>
                <a:latin typeface="Arial"/>
                <a:cs typeface="Arial"/>
              </a:rPr>
              <a:t>  delegate</a:t>
            </a:r>
          </a:p>
        </p:txBody>
      </p:sp>
      <p:pic>
        <p:nvPicPr>
          <p:cNvPr id="3" name="Picture 2" descr="DesafioIgualad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999" y="1205573"/>
            <a:ext cx="2751476" cy="516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143</TotalTime>
  <Words>77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Igualador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15</cp:revision>
  <dcterms:created xsi:type="dcterms:W3CDTF">2013-04-14T16:06:04Z</dcterms:created>
  <dcterms:modified xsi:type="dcterms:W3CDTF">2013-06-07T07:04:55Z</dcterms:modified>
</cp:coreProperties>
</file>