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Ficha</a:t>
            </a:r>
            <a:r>
              <a:rPr lang="en-US" sz="4800" dirty="0" smtClean="0">
                <a:latin typeface="Arial"/>
                <a:cs typeface="Arial"/>
              </a:rPr>
              <a:t> Cadastral</a:t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57278" cy="54319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um app com </a:t>
            </a:r>
            <a:r>
              <a:rPr lang="en-US" sz="1900" dirty="0" smtClean="0">
                <a:solidFill>
                  <a:srgbClr val="B26314"/>
                </a:solidFill>
                <a:latin typeface="Arial"/>
                <a:cs typeface="Arial"/>
              </a:rPr>
              <a:t>3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labels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3 </a:t>
            </a:r>
            <a:r>
              <a:rPr lang="en-US" sz="19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textFields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 </a:t>
            </a:r>
            <a:r>
              <a:rPr lang="en-US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textView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disposto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figura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lado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usu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ário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terminar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preencher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as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informações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teclar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return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teclado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sair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e a </a:t>
            </a:r>
            <a:r>
              <a:rPr lang="en-US" sz="1900" dirty="0" err="1" smtClean="0">
                <a:solidFill>
                  <a:srgbClr val="7097D3"/>
                </a:solidFill>
                <a:latin typeface="Arial"/>
                <a:cs typeface="Arial"/>
              </a:rPr>
              <a:t>textView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exibe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valores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digitados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en-US" sz="1900" dirty="0" err="1" smtClean="0">
                <a:solidFill>
                  <a:srgbClr val="7097D3"/>
                </a:solidFill>
                <a:latin typeface="Arial"/>
                <a:cs typeface="Arial"/>
              </a:rPr>
              <a:t>textView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não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permitir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edição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pelo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9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900" dirty="0" smtClean="0">
                <a:solidFill>
                  <a:srgbClr val="A900A9"/>
                </a:solidFill>
                <a:latin typeface="Arial"/>
                <a:cs typeface="Arial"/>
              </a:rPr>
              <a:t>delegate      editable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900" dirty="0" err="1" smtClean="0">
                <a:solidFill>
                  <a:srgbClr val="A900A9"/>
                </a:solidFill>
                <a:latin typeface="Arial"/>
                <a:cs typeface="Arial"/>
              </a:rPr>
              <a:t>textFieldShouldReturn</a:t>
            </a:r>
            <a:r>
              <a:rPr lang="en-US" sz="1900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rgbClr val="A900A9"/>
                </a:solidFill>
                <a:latin typeface="Arial"/>
                <a:cs typeface="Arial"/>
              </a:rPr>
              <a:t>resignFirstResponder</a:t>
            </a:r>
            <a:r>
              <a:rPr lang="en-US" sz="1900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900" dirty="0" err="1">
                <a:solidFill>
                  <a:srgbClr val="A900A9"/>
                </a:solidFill>
                <a:latin typeface="Arial"/>
                <a:cs typeface="Arial"/>
              </a:rPr>
              <a:t>becomeFirstResponder</a:t>
            </a:r>
            <a:endParaRPr lang="en-US" sz="19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2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DesafioFichaCadastr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1" y="1001754"/>
            <a:ext cx="2857315" cy="53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147</TotalTime>
  <Words>59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Ficha Cadastral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2013-06-09T05:19:18Z</dcterms:modified>
</cp:coreProperties>
</file>