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09/06/13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09/06/13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Lanterna</a:t>
            </a:r>
            <a:r>
              <a:rPr lang="en-US" sz="4800" dirty="0" smtClean="0">
                <a:latin typeface="Arial"/>
                <a:cs typeface="Arial"/>
              </a:rPr>
              <a:t/>
            </a:r>
            <a:br>
              <a:rPr lang="en-US" sz="4800" dirty="0" smtClean="0">
                <a:latin typeface="Arial"/>
                <a:cs typeface="Arial"/>
              </a:rPr>
            </a:b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174"/>
            <a:ext cx="4121507" cy="54319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app com um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bot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ão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personalizado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centro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Conforme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interação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, 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botão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alternar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o 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background 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entre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branco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preto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Causando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efeito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lanterna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Caso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o iPhone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esteja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lado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botão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desabilitado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-</a:t>
            </a: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supportedInterfaceOrientations</a:t>
            </a:r>
            <a:endParaRPr lang="en-US" sz="2000" dirty="0" smtClean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-</a:t>
            </a: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willRotateToInterfaceOrientation</a:t>
            </a:r>
            <a:endParaRPr lang="en-US" sz="2000" dirty="0" smtClean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enable</a:t>
            </a:r>
            <a:endParaRPr lang="en-US" sz="2000" dirty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Picture 2" descr="desafioLanter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379" y="861174"/>
            <a:ext cx="2926608" cy="549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139</TotalTime>
  <Words>48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Lanterna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13</cp:revision>
  <dcterms:created xsi:type="dcterms:W3CDTF">2013-04-14T16:06:04Z</dcterms:created>
  <dcterms:modified xsi:type="dcterms:W3CDTF">2013-06-09T15:55:55Z</dcterms:modified>
</cp:coreProperties>
</file>