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Preço</a:t>
            </a:r>
            <a:r>
              <a:rPr lang="en-US" sz="4800" dirty="0" smtClean="0">
                <a:latin typeface="Arial"/>
                <a:cs typeface="Arial"/>
              </a:rPr>
              <a:t> da </a:t>
            </a:r>
            <a:r>
              <a:rPr lang="en-US" sz="4800" dirty="0" err="1" smtClean="0">
                <a:latin typeface="Arial"/>
                <a:cs typeface="Arial"/>
              </a:rPr>
              <a:t>Passagem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8229600" cy="266285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tenha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2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labels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imageView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e 1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slider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O slider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intervalo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1.0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4.0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iniciar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o valor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1.50.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Caso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o valor do slider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seja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menor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2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exibir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carinha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/>
                <a:cs typeface="Arial"/>
              </a:rPr>
              <a:t>feliz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, entre 2 e 3 a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carinha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/>
                <a:cs typeface="Arial"/>
              </a:rPr>
              <a:t>triste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maior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3 a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carinha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/>
                <a:cs typeface="Arial"/>
              </a:rPr>
              <a:t>brava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atualizando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respectivamente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cor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do slider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verde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amarelo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vermelho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. A label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exibir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o valor da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passagem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conforme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abaixo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PrecoPassag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10" y="3531396"/>
            <a:ext cx="5580300" cy="297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769" y="4094119"/>
            <a:ext cx="1259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>
                <a:solidFill>
                  <a:srgbClr val="A900A9"/>
                </a:solidFill>
              </a:rPr>
              <a:t>UIImage</a:t>
            </a:r>
            <a:endParaRPr lang="en-US" dirty="0">
              <a:solidFill>
                <a:srgbClr val="A900A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2110" y="4046464"/>
            <a:ext cx="1770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>
                <a:solidFill>
                  <a:srgbClr val="A900A9"/>
                </a:solidFill>
              </a:rPr>
              <a:t>imageNamed</a:t>
            </a:r>
            <a:endParaRPr lang="en-US" dirty="0">
              <a:solidFill>
                <a:srgbClr val="A900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144</TotalTime>
  <Words>91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Preço da Passagem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14</cp:revision>
  <dcterms:created xsi:type="dcterms:W3CDTF">2013-04-14T16:06:04Z</dcterms:created>
  <dcterms:modified xsi:type="dcterms:W3CDTF">2013-06-10T03:44:48Z</dcterms:modified>
</cp:coreProperties>
</file>