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Animaç</a:t>
            </a:r>
            <a:r>
              <a:rPr lang="en-US" sz="4800" dirty="0" err="1" smtClean="0">
                <a:latin typeface="Arial"/>
                <a:cs typeface="Arial"/>
              </a:rPr>
              <a:t>ão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Girafa</a:t>
            </a:r>
            <a:r>
              <a:rPr lang="en-US" sz="4800" dirty="0" smtClean="0">
                <a:latin typeface="Arial"/>
                <a:cs typeface="Arial"/>
              </a:rPr>
              <a:t/>
            </a:r>
            <a:br>
              <a:rPr lang="en-US" sz="4800" dirty="0" smtClean="0">
                <a:latin typeface="Arial"/>
                <a:cs typeface="Arial"/>
              </a:rPr>
            </a:b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121507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4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imageViews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1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segmentedControl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rgbClr val="7097D3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selecionar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um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segmento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 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imageView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D0D0D"/>
                </a:solidFill>
                <a:latin typeface="Arial"/>
                <a:cs typeface="Arial"/>
              </a:rPr>
              <a:t>correspondente</a:t>
            </a:r>
            <a:r>
              <a:rPr lang="en-US" sz="20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D0D0D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D0D0D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0D0D0D"/>
                </a:solidFill>
                <a:latin typeface="Arial"/>
                <a:cs typeface="Arial"/>
              </a:rPr>
              <a:t>animada</a:t>
            </a:r>
            <a:r>
              <a:rPr lang="en-US" sz="2000" dirty="0" smtClean="0">
                <a:solidFill>
                  <a:srgbClr val="0D0D0D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rgbClr val="7097D3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animationDuration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animationImages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animationRepeatCount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NSMutableArray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startAnimating</a:t>
            </a:r>
            <a:endParaRPr lang="en-US" sz="2000" dirty="0" smtClean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Animaçã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16" y="1023495"/>
            <a:ext cx="2747671" cy="51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144</TotalTime>
  <Words>29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Animação Girafa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13</cp:revision>
  <dcterms:created xsi:type="dcterms:W3CDTF">2013-04-14T16:06:04Z</dcterms:created>
  <dcterms:modified xsi:type="dcterms:W3CDTF">2013-06-16T15:55:30Z</dcterms:modified>
</cp:coreProperties>
</file>