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Cadastro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Cliente</a:t>
            </a:r>
            <a:r>
              <a:rPr lang="en-US" sz="4800" dirty="0" smtClean="0">
                <a:latin typeface="Arial"/>
                <a:cs typeface="Arial"/>
              </a:rPr>
              <a:t/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049965" cy="543194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3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textFields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1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textView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toolbar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3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bot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nesta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toolbar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início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as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textFields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iniciam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desabilitadas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clicamos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no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editar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as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textFields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liberadas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inserir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dados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clicar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return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dados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salvos.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clicamos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no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mostrar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dados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exibidos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textView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teclado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retirado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apagar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limpa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textField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cadast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39" y="861174"/>
            <a:ext cx="3051726" cy="57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Cadastro Cliente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14</cp:revision>
  <dcterms:created xsi:type="dcterms:W3CDTF">2013-04-14T16:06:04Z</dcterms:created>
  <dcterms:modified xsi:type="dcterms:W3CDTF">2013-06-21T23:45:57Z</dcterms:modified>
</cp:coreProperties>
</file>