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Conversores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3831071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TabBar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2 </a:t>
            </a:r>
            <a:r>
              <a:rPr lang="en-US" sz="2000" dirty="0" err="1" smtClean="0">
                <a:solidFill>
                  <a:schemeClr val="accent1"/>
                </a:solidFill>
                <a:latin typeface="Arial"/>
                <a:cs typeface="Arial"/>
              </a:rPr>
              <a:t>ViewControllers</a:t>
            </a:r>
            <a:r>
              <a:rPr lang="en-US" sz="2000" dirty="0" smtClean="0">
                <a:solidFill>
                  <a:schemeClr val="accent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primeira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aba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conversor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Dollar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Real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taxa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câmbio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2.13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segunda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calculadora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IMC.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Ambas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sliders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valor.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IMC = peso / (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altura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*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altura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)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ollarR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71" y="1035799"/>
            <a:ext cx="4631838" cy="2465333"/>
          </a:xfrm>
          <a:prstGeom prst="rect">
            <a:avLst/>
          </a:prstGeom>
        </p:spPr>
      </p:pic>
      <p:pic>
        <p:nvPicPr>
          <p:cNvPr id="5" name="Picture 4" descr="CalcularIM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08" y="3646026"/>
            <a:ext cx="4666909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146</TotalTime>
  <Words>56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Conversores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2013-07-02T00:48:19Z</dcterms:modified>
</cp:coreProperties>
</file>