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05/07/13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Grava </a:t>
            </a:r>
            <a:r>
              <a:rPr lang="en-US" sz="4800" dirty="0" err="1" smtClean="0">
                <a:latin typeface="Arial"/>
                <a:cs typeface="Arial"/>
              </a:rPr>
              <a:t>Cor</a:t>
            </a:r>
            <a:r>
              <a:rPr lang="en-US" sz="4800" dirty="0" smtClean="0">
                <a:latin typeface="Arial"/>
                <a:cs typeface="Arial"/>
              </a:rPr>
              <a:t> de Fundo</a:t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8229600" cy="274245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um 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segmentedControl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5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segmentos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usu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ário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escolher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fundo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esta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guardada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memória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Quando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app for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reiniciado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fundo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respeitar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última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escolha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800" dirty="0" err="1" smtClean="0">
                <a:solidFill>
                  <a:srgbClr val="A900A9"/>
                </a:solidFill>
                <a:latin typeface="Arial"/>
                <a:cs typeface="Arial"/>
              </a:rPr>
              <a:t>stringWithContentsOfFile</a:t>
            </a:r>
            <a:r>
              <a:rPr lang="en-US" sz="1800" dirty="0" smtClean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1800" dirty="0" err="1" smtClean="0">
                <a:solidFill>
                  <a:srgbClr val="A900A9"/>
                </a:solidFill>
                <a:latin typeface="Arial"/>
                <a:cs typeface="Arial"/>
              </a:rPr>
              <a:t>writeToFile</a:t>
            </a:r>
            <a:r>
              <a:rPr lang="en-US" sz="1800" dirty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1800" dirty="0" smtClean="0">
                <a:solidFill>
                  <a:srgbClr val="A900A9"/>
                </a:solidFill>
                <a:latin typeface="Arial"/>
                <a:cs typeface="Arial"/>
              </a:rPr>
              <a:t>  </a:t>
            </a:r>
            <a:r>
              <a:rPr lang="en-US" sz="1800" dirty="0" err="1" smtClean="0">
                <a:solidFill>
                  <a:srgbClr val="A900A9"/>
                </a:solidFill>
                <a:latin typeface="Arial"/>
                <a:cs typeface="Arial"/>
              </a:rPr>
              <a:t>NSFileManager</a:t>
            </a:r>
            <a:r>
              <a:rPr lang="en-US" sz="180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1800" smtClean="0">
                <a:solidFill>
                  <a:srgbClr val="A900A9"/>
                </a:solidFill>
                <a:latin typeface="Arial"/>
                <a:cs typeface="Arial"/>
              </a:rPr>
              <a:t>  fileExistsAtPath</a:t>
            </a:r>
            <a:endParaRPr lang="en-US" sz="18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GravaC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75" y="3603625"/>
            <a:ext cx="6064250" cy="32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157</TotalTime>
  <Words>31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Grava Cor de Fundo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14</cp:revision>
  <dcterms:created xsi:type="dcterms:W3CDTF">2013-04-14T16:06:04Z</dcterms:created>
  <dcterms:modified xsi:type="dcterms:W3CDTF">2013-07-05T05:07:53Z</dcterms:modified>
</cp:coreProperties>
</file>