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10/07/13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Escolhe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Cor</a:t>
            </a:r>
            <a:r>
              <a:rPr lang="en-US" sz="4800" dirty="0" smtClean="0">
                <a:latin typeface="Arial"/>
                <a:cs typeface="Arial"/>
              </a:rPr>
              <a:t> Picker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61174"/>
            <a:ext cx="4098925" cy="543194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um </a:t>
            </a:r>
            <a:r>
              <a:rPr lang="en-U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UIPickerView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ter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á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opções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de cores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que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escolha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uando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usuário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escolher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uma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cor</a:t>
            </a:r>
            <a:r>
              <a:rPr lang="en-US" sz="200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fundo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da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tela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ser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alterada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para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mesma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Branco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preto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azul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amarelo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laranja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vermelho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verde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UIPickerViewDatasource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rgbClr val="A900A9"/>
                </a:solidFill>
                <a:latin typeface="Arial"/>
                <a:cs typeface="Arial"/>
              </a:rPr>
              <a:t>UIPickerViewDelegate</a:t>
            </a:r>
            <a:endParaRPr lang="en-US" sz="2000" dirty="0">
              <a:solidFill>
                <a:srgbClr val="A900A9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TrocaCorComPi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25" y="861174"/>
            <a:ext cx="2974258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139</TotalTime>
  <Words>52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Escolhe Cor Picker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2013-07-10T04:45:01Z</dcterms:modified>
</cp:coreProperties>
</file>