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Timer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7784"/>
            <a:ext cx="4003675" cy="513533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tenha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atePicker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label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um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DatePicker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tipo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CountDown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escolha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gerar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contagem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regressiva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segundos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será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exibida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label.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Enquando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contagem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ocorrer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permanecer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escondido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volta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mostrado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contagem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termina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600" dirty="0" err="1">
                <a:solidFill>
                  <a:srgbClr val="A900A9"/>
                </a:solidFill>
                <a:latin typeface="Arial"/>
                <a:cs typeface="Arial"/>
              </a:rPr>
              <a:t>NSTimer</a:t>
            </a:r>
            <a:r>
              <a:rPr lang="en-US" sz="16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A900A9"/>
                </a:solidFill>
                <a:latin typeface="Arial"/>
                <a:cs typeface="Arial"/>
              </a:rPr>
              <a:t>scheduledTimerWithTimeInterval</a:t>
            </a:r>
            <a:endParaRPr lang="en-US" sz="16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A900A9"/>
                </a:solidFill>
                <a:latin typeface="Arial"/>
                <a:cs typeface="Arial"/>
              </a:rPr>
              <a:t>i</a:t>
            </a:r>
            <a:r>
              <a:rPr lang="en-US" sz="1600" dirty="0" smtClean="0">
                <a:solidFill>
                  <a:srgbClr val="A900A9"/>
                </a:solidFill>
                <a:latin typeface="Arial"/>
                <a:cs typeface="Arial"/>
              </a:rPr>
              <a:t>nvalidate	</a:t>
            </a:r>
            <a:r>
              <a:rPr lang="en-US" sz="1600" dirty="0" err="1">
                <a:solidFill>
                  <a:srgbClr val="A900A9"/>
                </a:solidFill>
                <a:latin typeface="Arial"/>
                <a:cs typeface="Arial"/>
              </a:rPr>
              <a:t>countDownDuration</a:t>
            </a:r>
            <a:endParaRPr lang="en-US" sz="16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ontagemRegressi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157784"/>
            <a:ext cx="2864413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138</TotalTime>
  <Words>15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Timer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2013-07-12T06:04:58Z</dcterms:modified>
</cp:coreProperties>
</file>