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Mini </a:t>
            </a:r>
            <a:r>
              <a:rPr lang="en-US" sz="4800" dirty="0" err="1" smtClean="0">
                <a:latin typeface="Arial"/>
                <a:cs typeface="Arial"/>
              </a:rPr>
              <a:t>Navegador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14800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conter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á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1 </a:t>
            </a:r>
            <a:r>
              <a:rPr 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campo de </a:t>
            </a:r>
            <a:r>
              <a:rPr lang="en-US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texto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, 1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rgbClr val="7097D3"/>
                </a:solidFill>
                <a:latin typeface="Arial"/>
                <a:cs typeface="Arial"/>
              </a:rPr>
              <a:t>indicador</a:t>
            </a:r>
            <a:r>
              <a:rPr lang="en-US" sz="1900" dirty="0" smtClean="0">
                <a:solidFill>
                  <a:srgbClr val="7097D3"/>
                </a:solidFill>
                <a:latin typeface="Arial"/>
                <a:cs typeface="Arial"/>
              </a:rPr>
              <a:t> de </a:t>
            </a:r>
            <a:r>
              <a:rPr lang="en-US" sz="1900" dirty="0" err="1" smtClean="0">
                <a:solidFill>
                  <a:srgbClr val="7097D3"/>
                </a:solidFill>
                <a:latin typeface="Arial"/>
                <a:cs typeface="Arial"/>
              </a:rPr>
              <a:t>atividades</a:t>
            </a:r>
            <a:r>
              <a:rPr lang="en-US" sz="1900" dirty="0" smtClean="0">
                <a:solidFill>
                  <a:srgbClr val="7097D3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lang="en-US" sz="1900" dirty="0" err="1" smtClean="0">
                <a:solidFill>
                  <a:srgbClr val="7097D3"/>
                </a:solidFill>
                <a:latin typeface="Arial"/>
                <a:cs typeface="Arial"/>
              </a:rPr>
              <a:t>WebView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3 </a:t>
            </a:r>
            <a:r>
              <a:rPr lang="en-US" sz="1900" dirty="0" err="1" smtClean="0">
                <a:solidFill>
                  <a:srgbClr val="7097D3"/>
                </a:solidFill>
                <a:latin typeface="Arial"/>
                <a:cs typeface="Arial"/>
              </a:rPr>
              <a:t>botões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agrupados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rgbClr val="7097D3"/>
                </a:solidFill>
                <a:latin typeface="Arial"/>
                <a:cs typeface="Arial"/>
              </a:rPr>
              <a:t>Toolbar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900" smtClean="0">
                <a:solidFill>
                  <a:schemeClr val="tx1"/>
                </a:solidFill>
                <a:latin typeface="Arial"/>
                <a:cs typeface="Arial"/>
              </a:rPr>
              <a:t> App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endereço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digitado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pelo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clicar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smtClean="0">
                <a:solidFill>
                  <a:srgbClr val="7097D3"/>
                </a:solidFill>
                <a:latin typeface="Arial"/>
                <a:cs typeface="Arial"/>
              </a:rPr>
              <a:t>return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teclado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página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carregada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há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opção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atualizar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página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voltar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ir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pra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/>
                <a:cs typeface="Arial"/>
              </a:rPr>
              <a:t>próxima</a:t>
            </a:r>
            <a:r>
              <a:rPr lang="en-US" sz="1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goBack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reload  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goForward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NSURLRequest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loadRequest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5" name="Picture 4" descr="DesafioMiniNavegad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861174"/>
            <a:ext cx="2891194" cy="54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141</TotalTime>
  <Words>69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Mini Navegador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2013-07-15T03:13:46Z</dcterms:modified>
</cp:coreProperties>
</file>