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View </a:t>
            </a:r>
            <a:r>
              <a:rPr lang="en-US" sz="4800" dirty="0" err="1" smtClean="0">
                <a:latin typeface="Arial"/>
                <a:cs typeface="Arial"/>
              </a:rPr>
              <a:t>Maluca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098925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contenha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um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clicar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View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animar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sozinha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segundo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esolhendo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aleatóriamente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sua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nova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seu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novo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tamanho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posição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animateWithDuration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NSTimer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bounds		center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ViewMalu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5" y="861174"/>
            <a:ext cx="3162300" cy="59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816</TotalTime>
  <Words>14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View Maluca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2013-07-19T18:30:46Z</dcterms:modified>
</cp:coreProperties>
</file>