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7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09/08/13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09/08/13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09/08/13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09/08/13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09/08/13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09/08/13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09/08/13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09/08/13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09/08/13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09/08/13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09/08/13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impacta editado.png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58" y="6014856"/>
            <a:ext cx="843144" cy="8431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ImpactaEditado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52" r="-18352"/>
          <a:stretch>
            <a:fillRect/>
          </a:stretch>
        </p:blipFill>
        <p:spPr>
          <a:xfrm>
            <a:off x="714375" y="587375"/>
            <a:ext cx="7810500" cy="5713413"/>
          </a:xfrm>
        </p:spPr>
      </p:pic>
      <p:sp>
        <p:nvSpPr>
          <p:cNvPr id="10" name="TextBox 9"/>
          <p:cNvSpPr txBox="1"/>
          <p:nvPr/>
        </p:nvSpPr>
        <p:spPr>
          <a:xfrm>
            <a:off x="1301750" y="4587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57784"/>
          </a:xfrm>
        </p:spPr>
        <p:txBody>
          <a:bodyPr/>
          <a:lstStyle/>
          <a:p>
            <a:r>
              <a:rPr lang="en-US" sz="4800" dirty="0" err="1" smtClean="0">
                <a:latin typeface="Arial"/>
                <a:cs typeface="Arial"/>
              </a:rPr>
              <a:t>Desafio</a:t>
            </a:r>
            <a:r>
              <a:rPr lang="en-US" sz="4800" dirty="0" smtClean="0">
                <a:latin typeface="Arial"/>
                <a:cs typeface="Arial"/>
              </a:rPr>
              <a:t> </a:t>
            </a:r>
            <a:r>
              <a:rPr lang="en-US" sz="4800" dirty="0" err="1" smtClean="0">
                <a:latin typeface="Arial"/>
                <a:cs typeface="Arial"/>
              </a:rPr>
              <a:t>MapKit</a:t>
            </a:r>
            <a:r>
              <a:rPr lang="en-US" sz="4800" dirty="0" smtClean="0">
                <a:latin typeface="Arial"/>
                <a:cs typeface="Arial"/>
              </a:rPr>
              <a:t/>
            </a:r>
            <a:br>
              <a:rPr lang="en-US" sz="4800" dirty="0" smtClean="0">
                <a:latin typeface="Arial"/>
                <a:cs typeface="Arial"/>
              </a:rPr>
            </a:br>
            <a:endParaRPr lang="en-US" sz="4800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600801"/>
            <a:ext cx="8229600" cy="2692311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Criar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um app com um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Map View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rgbClr val="7097D3"/>
                </a:solidFill>
                <a:latin typeface="Arial"/>
                <a:cs typeface="Arial"/>
              </a:rPr>
              <a:t>T</a:t>
            </a:r>
            <a:r>
              <a:rPr lang="en-US" sz="2000" dirty="0" err="1" smtClean="0">
                <a:solidFill>
                  <a:srgbClr val="7097D3"/>
                </a:solidFill>
                <a:latin typeface="Arial"/>
                <a:cs typeface="Arial"/>
              </a:rPr>
              <a:t>oolBar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, um </a:t>
            </a:r>
            <a:r>
              <a:rPr lang="en-US" sz="2000" dirty="0" smtClean="0">
                <a:solidFill>
                  <a:srgbClr val="7097D3"/>
                </a:solidFill>
                <a:latin typeface="Arial"/>
                <a:cs typeface="Arial"/>
              </a:rPr>
              <a:t>Segmented Control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dois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rgbClr val="7097D3"/>
                </a:solidFill>
                <a:latin typeface="Arial"/>
                <a:cs typeface="Arial"/>
              </a:rPr>
              <a:t>UIBarButtonItens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O Segmented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controla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o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tipo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mapa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(</a:t>
            </a:r>
            <a:r>
              <a:rPr lang="en-US" sz="2000" smtClean="0">
                <a:solidFill>
                  <a:schemeClr val="tx1"/>
                </a:solidFill>
                <a:latin typeface="Arial"/>
                <a:cs typeface="Arial"/>
              </a:rPr>
              <a:t>Satélite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ou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Normal) e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os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botões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na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toolbar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alteram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o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mapa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para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Unidade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Paulista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e Santa Cruz da IMPACTA.  </a:t>
            </a: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" name="Picture 4" descr="DesafioMapK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26" y="909942"/>
            <a:ext cx="4839286" cy="257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158</TotalTime>
  <Words>49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PowerPoint Presentation</vt:lpstr>
      <vt:lpstr>Desafio MapKit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Arrays em ANSI-C</dc:title>
  <dc:creator>Felipe Martins</dc:creator>
  <cp:lastModifiedBy>Felipe Martins</cp:lastModifiedBy>
  <cp:revision>15</cp:revision>
  <dcterms:created xsi:type="dcterms:W3CDTF">2013-04-14T16:06:04Z</dcterms:created>
  <dcterms:modified xsi:type="dcterms:W3CDTF">2013-08-09T22:01:08Z</dcterms:modified>
</cp:coreProperties>
</file>