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30/07/13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30/07/13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30/07/13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30/07/13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30/07/13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30/07/13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30/07/13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30/07/13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30/07/13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30/07/13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30/07/13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Multiprocessamento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098925" cy="543194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um App com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textField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, 2 </a:t>
            </a:r>
            <a:r>
              <a:rPr lang="en-US" sz="1700" dirty="0" smtClean="0">
                <a:solidFill>
                  <a:srgbClr val="7097D3"/>
                </a:solidFill>
                <a:latin typeface="Arial"/>
                <a:cs typeface="Arial"/>
              </a:rPr>
              <a:t>labels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, um </a:t>
            </a:r>
            <a:r>
              <a:rPr lang="en-US" sz="1700" dirty="0" err="1" smtClean="0">
                <a:solidFill>
                  <a:srgbClr val="7097D3"/>
                </a:solidFill>
                <a:latin typeface="Arial"/>
                <a:cs typeface="Arial"/>
              </a:rPr>
              <a:t>botão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rgbClr val="7097D3"/>
                </a:solidFill>
                <a:latin typeface="Arial"/>
                <a:cs typeface="Arial"/>
              </a:rPr>
              <a:t>TextView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mesmo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receber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número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inserido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pelo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usuário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tabuada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com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intervalos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sz="1700" dirty="0" smtClean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segundo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Caso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usuário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tente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iniciar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sem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escolher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número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um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alerta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/>
                <a:cs typeface="Arial"/>
              </a:rPr>
              <a:t>mostrado</a:t>
            </a: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700" dirty="0" err="1" smtClean="0">
                <a:solidFill>
                  <a:srgbClr val="A900A9"/>
                </a:solidFill>
                <a:latin typeface="Arial"/>
                <a:cs typeface="Arial"/>
              </a:rPr>
              <a:t>Utilizar</a:t>
            </a:r>
            <a:r>
              <a:rPr lang="en-US" sz="1700" dirty="0" smtClean="0">
                <a:solidFill>
                  <a:srgbClr val="A900A9"/>
                </a:solidFill>
                <a:latin typeface="Arial"/>
                <a:cs typeface="Arial"/>
              </a:rPr>
              <a:t> GCD.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700" dirty="0" err="1" smtClean="0">
                <a:solidFill>
                  <a:srgbClr val="A900A9"/>
                </a:solidFill>
                <a:latin typeface="Arial"/>
                <a:cs typeface="Arial"/>
              </a:rPr>
              <a:t>dispatch_async</a:t>
            </a:r>
            <a:r>
              <a:rPr lang="en-US" sz="1700" dirty="0" smtClean="0">
                <a:solidFill>
                  <a:srgbClr val="A900A9"/>
                </a:solidFill>
                <a:latin typeface="Arial"/>
                <a:cs typeface="Arial"/>
              </a:rPr>
              <a:t>	</a:t>
            </a:r>
            <a:r>
              <a:rPr lang="en-US" sz="1700" dirty="0" err="1">
                <a:solidFill>
                  <a:srgbClr val="A900A9"/>
                </a:solidFill>
                <a:latin typeface="Arial"/>
                <a:cs typeface="Arial"/>
              </a:rPr>
              <a:t>sleepForTimeInterval</a:t>
            </a:r>
            <a:endParaRPr lang="en-US" sz="1700" dirty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700" dirty="0" err="1" smtClean="0">
                <a:solidFill>
                  <a:srgbClr val="A900A9"/>
                </a:solidFill>
                <a:latin typeface="Arial"/>
                <a:cs typeface="Arial"/>
              </a:rPr>
              <a:t>dispatch_get_global_queue</a:t>
            </a:r>
            <a:endParaRPr lang="en-US" sz="1700" dirty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rgbClr val="A900A9"/>
                </a:solidFill>
                <a:latin typeface="Arial"/>
                <a:cs typeface="Arial"/>
              </a:rPr>
              <a:t>DISPATCH_QUEUE_PRIORITY_DEFAULT</a:t>
            </a:r>
          </a:p>
        </p:txBody>
      </p:sp>
      <p:pic>
        <p:nvPicPr>
          <p:cNvPr id="3" name="Picture 2" descr="desafioMultiprocessamen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25" y="983159"/>
            <a:ext cx="3033986" cy="57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148</TotalTime>
  <Words>56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Multiprocessamento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13</cp:revision>
  <dcterms:created xsi:type="dcterms:W3CDTF">2013-04-14T16:06:04Z</dcterms:created>
  <dcterms:modified xsi:type="dcterms:W3CDTF">2013-07-30T14:38:14Z</dcterms:modified>
</cp:coreProperties>
</file>