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8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900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9" d="100"/>
          <a:sy n="79" d="100"/>
        </p:scale>
        <p:origin x="-175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pt-BR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0B144280-24B3-4F4A-9260-31C7C80CE1F2}" type="datetimeFigureOut">
              <a:rPr lang="en-US" smtClean="0"/>
              <a:t>16/08/13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/>
          <a:lstStyle/>
          <a:p>
            <a:fld id="{71754B7F-8D02-E74F-87AC-13424958247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0B144280-24B3-4F4A-9260-31C7C80CE1F2}" type="datetimeFigureOut">
              <a:rPr lang="en-US" smtClean="0"/>
              <a:t>16/08/13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/>
          <a:lstStyle/>
          <a:p>
            <a:fld id="{71754B7F-8D02-E74F-87AC-1342495824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pt-BR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0B144280-24B3-4F4A-9260-31C7C80CE1F2}" type="datetimeFigureOut">
              <a:rPr lang="en-US" smtClean="0"/>
              <a:t>16/08/13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/>
          <a:lstStyle/>
          <a:p>
            <a:fld id="{71754B7F-8D02-E74F-87AC-1342495824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0B144280-24B3-4F4A-9260-31C7C80CE1F2}" type="datetimeFigureOut">
              <a:rPr lang="en-US" smtClean="0"/>
              <a:t>16/08/13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/>
          <a:lstStyle/>
          <a:p>
            <a:fld id="{71754B7F-8D02-E74F-87AC-1342495824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  <a:prstGeom prst="rect">
            <a:avLst/>
          </a:prstGeo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pt-B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0B144280-24B3-4F4A-9260-31C7C80CE1F2}" type="datetimeFigureOut">
              <a:rPr lang="en-US" smtClean="0"/>
              <a:t>16/08/13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/>
          <a:lstStyle/>
          <a:p>
            <a:fld id="{71754B7F-8D02-E74F-87AC-13424958247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0B144280-24B3-4F4A-9260-31C7C80CE1F2}" type="datetimeFigureOut">
              <a:rPr lang="en-US" smtClean="0"/>
              <a:t>16/08/13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/>
          <a:lstStyle/>
          <a:p>
            <a:fld id="{71754B7F-8D02-E74F-87AC-13424958247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0B144280-24B3-4F4A-9260-31C7C80CE1F2}" type="datetimeFigureOut">
              <a:rPr lang="en-US" smtClean="0"/>
              <a:t>16/08/13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/>
          <a:lstStyle/>
          <a:p>
            <a:fld id="{71754B7F-8D02-E74F-87AC-13424958247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0B144280-24B3-4F4A-9260-31C7C80CE1F2}" type="datetimeFigureOut">
              <a:rPr lang="en-US" smtClean="0"/>
              <a:t>16/08/13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/>
          <a:lstStyle/>
          <a:p>
            <a:fld id="{71754B7F-8D02-E74F-87AC-1342495824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0B144280-24B3-4F4A-9260-31C7C80CE1F2}" type="datetimeFigureOut">
              <a:rPr lang="en-US" smtClean="0"/>
              <a:t>16/08/13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/>
          <a:lstStyle/>
          <a:p>
            <a:fld id="{71754B7F-8D02-E74F-87AC-1342495824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pt-BR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0B144280-24B3-4F4A-9260-31C7C80CE1F2}" type="datetimeFigureOut">
              <a:rPr lang="en-US" smtClean="0"/>
              <a:t>16/08/13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/>
          <a:lstStyle/>
          <a:p>
            <a:fld id="{71754B7F-8D02-E74F-87AC-1342495824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pt-BR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prstGeom prst="rect">
            <a:avLst/>
          </a:prstGeo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0B144280-24B3-4F4A-9260-31C7C80CE1F2}" type="datetimeFigureOut">
              <a:rPr lang="en-US" smtClean="0"/>
              <a:t>16/08/13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/>
          <a:lstStyle/>
          <a:p>
            <a:fld id="{71754B7F-8D02-E74F-87AC-1342495824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logoimpacta editado.png"/>
          <p:cNvPicPr>
            <a:picLocks noChangeAspect="1"/>
          </p:cNvPicPr>
          <p:nvPr userDrawn="1"/>
        </p:nvPicPr>
        <p:blipFill>
          <a:blip r:embed="rId1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9858" y="6014856"/>
            <a:ext cx="843144" cy="84314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 descr="ImpactaEditado2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352" r="-18352"/>
          <a:stretch>
            <a:fillRect/>
          </a:stretch>
        </p:blipFill>
        <p:spPr>
          <a:xfrm>
            <a:off x="714375" y="587375"/>
            <a:ext cx="7810500" cy="5713413"/>
          </a:xfrm>
        </p:spPr>
      </p:pic>
      <p:sp>
        <p:nvSpPr>
          <p:cNvPr id="10" name="TextBox 9"/>
          <p:cNvSpPr txBox="1"/>
          <p:nvPr/>
        </p:nvSpPr>
        <p:spPr>
          <a:xfrm>
            <a:off x="1301750" y="458787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40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57784"/>
          </a:xfrm>
        </p:spPr>
        <p:txBody>
          <a:bodyPr/>
          <a:lstStyle/>
          <a:p>
            <a:r>
              <a:rPr lang="en-US" sz="4800" dirty="0" err="1" smtClean="0">
                <a:latin typeface="Arial"/>
                <a:cs typeface="Arial"/>
              </a:rPr>
              <a:t>Desafio</a:t>
            </a:r>
            <a:r>
              <a:rPr lang="en-US" sz="4800" dirty="0" smtClean="0">
                <a:latin typeface="Arial"/>
                <a:cs typeface="Arial"/>
              </a:rPr>
              <a:t> Local Notification</a:t>
            </a:r>
            <a:br>
              <a:rPr lang="en-US" sz="4800" dirty="0" smtClean="0">
                <a:latin typeface="Arial"/>
                <a:cs typeface="Arial"/>
              </a:rPr>
            </a:br>
            <a:endParaRPr lang="en-US" sz="4800" dirty="0">
              <a:latin typeface="Arial"/>
              <a:cs typeface="Arial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861174"/>
            <a:ext cx="4140926" cy="5431940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Criar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um App com 1 </a:t>
            </a:r>
            <a:r>
              <a:rPr lang="en-US" sz="20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DatePicker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, 1 </a:t>
            </a:r>
            <a:r>
              <a:rPr lang="en-US" sz="2000" dirty="0" smtClean="0">
                <a:solidFill>
                  <a:srgbClr val="7097D3"/>
                </a:solidFill>
                <a:latin typeface="Arial"/>
                <a:cs typeface="Arial"/>
              </a:rPr>
              <a:t>L</a:t>
            </a:r>
            <a:r>
              <a:rPr lang="en-US" sz="2000" dirty="0" smtClean="0">
                <a:solidFill>
                  <a:srgbClr val="7097D3"/>
                </a:solidFill>
                <a:latin typeface="Arial"/>
                <a:cs typeface="Arial"/>
              </a:rPr>
              <a:t>abel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, 1 </a:t>
            </a:r>
            <a:r>
              <a:rPr lang="en-US" sz="2000" dirty="0" err="1" smtClean="0">
                <a:solidFill>
                  <a:srgbClr val="7097D3"/>
                </a:solidFill>
                <a:latin typeface="Arial"/>
                <a:cs typeface="Arial"/>
              </a:rPr>
              <a:t>TextField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e 1 </a:t>
            </a:r>
            <a:r>
              <a:rPr lang="en-US" sz="2000" dirty="0" err="1" smtClean="0">
                <a:solidFill>
                  <a:srgbClr val="7097D3"/>
                </a:solidFill>
                <a:latin typeface="Arial"/>
                <a:cs typeface="Arial"/>
              </a:rPr>
              <a:t>Bot</a:t>
            </a:r>
            <a:r>
              <a:rPr lang="en-US" sz="2000" dirty="0" err="1" smtClean="0">
                <a:solidFill>
                  <a:srgbClr val="7097D3"/>
                </a:solidFill>
                <a:latin typeface="Arial"/>
                <a:cs typeface="Arial"/>
              </a:rPr>
              <a:t>ão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na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orientação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2000" dirty="0" smtClean="0">
                <a:solidFill>
                  <a:srgbClr val="A900A9"/>
                </a:solidFill>
                <a:latin typeface="Arial"/>
                <a:cs typeface="Arial"/>
              </a:rPr>
              <a:t>Portrait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.</a:t>
            </a:r>
          </a:p>
          <a:p>
            <a:pPr marL="0" indent="0">
              <a:lnSpc>
                <a:spcPct val="130000"/>
              </a:lnSpc>
              <a:buNone/>
            </a:pPr>
            <a:endParaRPr lang="en-US" sz="2000" dirty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O </a:t>
            </a:r>
            <a:r>
              <a:rPr lang="en-US" sz="2000" dirty="0" err="1">
                <a:solidFill>
                  <a:schemeClr val="tx1"/>
                </a:solidFill>
                <a:latin typeface="Arial"/>
                <a:cs typeface="Arial"/>
              </a:rPr>
              <a:t>u</a:t>
            </a: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suário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deve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escolher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uma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mensagem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e um tempo no </a:t>
            </a:r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Picker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para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que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a </a:t>
            </a: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notificação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seja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disparada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.</a:t>
            </a:r>
          </a:p>
          <a:p>
            <a:pPr marL="0" indent="0">
              <a:lnSpc>
                <a:spcPct val="130000"/>
              </a:lnSpc>
              <a:buNone/>
            </a:pPr>
            <a:endParaRPr lang="en-US" sz="2000" dirty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Caso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o </a:t>
            </a: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usu</a:t>
            </a: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ário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tente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disparar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a </a:t>
            </a: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notificação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sem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uma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mensagem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criar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uma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2000" dirty="0" err="1" smtClean="0">
                <a:solidFill>
                  <a:srgbClr val="7097D3"/>
                </a:solidFill>
                <a:latin typeface="Arial"/>
                <a:cs typeface="Arial"/>
              </a:rPr>
              <a:t>UIAlertView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alertando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o </a:t>
            </a: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mesmo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.</a:t>
            </a:r>
            <a:endParaRPr lang="en-US" sz="20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3" name="Picture 2" descr="DesafioLocalNotificat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2988" y="975129"/>
            <a:ext cx="2942972" cy="5529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39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fault Them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135</TotalTime>
  <Words>57</Words>
  <Application>Microsoft Macintosh PowerPoint</Application>
  <PresentationFormat>On-screen Show (4:3)</PresentationFormat>
  <Paragraphs>6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Default Theme</vt:lpstr>
      <vt:lpstr>PowerPoint Presentation</vt:lpstr>
      <vt:lpstr>Desafio Local Notification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Arrays em ANSI-C</dc:title>
  <dc:creator>Felipe Martins</dc:creator>
  <cp:lastModifiedBy>Felipe Martins</cp:lastModifiedBy>
  <cp:revision>12</cp:revision>
  <dcterms:created xsi:type="dcterms:W3CDTF">2013-04-14T16:06:04Z</dcterms:created>
  <dcterms:modified xsi:type="dcterms:W3CDTF">2013-08-16T22:07:11Z</dcterms:modified>
</cp:coreProperties>
</file>