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0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pt-B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0B144280-24B3-4F4A-9260-31C7C80CE1F2}" type="datetimeFigureOut">
              <a:rPr lang="en-US" smtClean="0"/>
              <a:t>16/08/13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/>
          <a:p>
            <a:fld id="{71754B7F-8D02-E74F-87AC-1342495824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impacta editado.png"/>
          <p:cNvPicPr>
            <a:picLocks noChangeAspect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58" y="6014856"/>
            <a:ext cx="843144" cy="8431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ImpactaEditado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52" r="-18352"/>
          <a:stretch>
            <a:fillRect/>
          </a:stretch>
        </p:blipFill>
        <p:spPr>
          <a:xfrm>
            <a:off x="714375" y="587375"/>
            <a:ext cx="7810500" cy="5713413"/>
          </a:xfrm>
        </p:spPr>
      </p:pic>
      <p:sp>
        <p:nvSpPr>
          <p:cNvPr id="10" name="TextBox 9"/>
          <p:cNvSpPr txBox="1"/>
          <p:nvPr/>
        </p:nvSpPr>
        <p:spPr>
          <a:xfrm>
            <a:off x="1301750" y="458787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40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7784"/>
          </a:xfrm>
        </p:spPr>
        <p:txBody>
          <a:bodyPr/>
          <a:lstStyle/>
          <a:p>
            <a:r>
              <a:rPr lang="en-US" sz="4800" dirty="0" err="1" smtClean="0">
                <a:latin typeface="Arial"/>
                <a:cs typeface="Arial"/>
              </a:rPr>
              <a:t>Desafio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QuartzCore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584726"/>
            <a:ext cx="8229600" cy="270838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Criar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um app com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imageView</a:t>
            </a:r>
            <a:r>
              <a:rPr lang="en-US" sz="20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1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UIView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6 </a:t>
            </a:r>
            <a:r>
              <a:rPr lang="en-US" sz="2000" dirty="0" err="1" smtClean="0">
                <a:solidFill>
                  <a:srgbClr val="7097D3"/>
                </a:solidFill>
                <a:latin typeface="Arial"/>
                <a:cs typeface="Arial"/>
              </a:rPr>
              <a:t>UISliders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e 3 </a:t>
            </a:r>
            <a:r>
              <a:rPr lang="en-US" sz="2000" dirty="0" smtClean="0">
                <a:solidFill>
                  <a:srgbClr val="7097D3"/>
                </a:solidFill>
                <a:latin typeface="Arial"/>
                <a:cs typeface="Arial"/>
              </a:rPr>
              <a:t>Labels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orientaç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ão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A900A9"/>
                </a:solidFill>
                <a:latin typeface="Arial"/>
                <a:cs typeface="Arial"/>
              </a:rPr>
              <a:t>Landscape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Ao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interagir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com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os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sliders o App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deve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se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comportar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conforme</a:t>
            </a:r>
            <a:r>
              <a:rPr lang="en-US" sz="20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/>
                <a:cs typeface="Arial"/>
              </a:rPr>
              <a:t>mostrado</a:t>
            </a:r>
            <a:r>
              <a:rPr lang="en-US" sz="200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Picture 2" descr="DesafioQuartz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8" y="819826"/>
            <a:ext cx="4874214" cy="25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133</TotalTime>
  <Words>20</Words>
  <Application>Microsoft Macintosh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Desafio QuartzCore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Arrays em ANSI-C</dc:title>
  <dc:creator>Felipe Martins</dc:creator>
  <cp:lastModifiedBy>Felipe Martins</cp:lastModifiedBy>
  <cp:revision>12</cp:revision>
  <dcterms:created xsi:type="dcterms:W3CDTF">2013-04-14T16:06:04Z</dcterms:created>
  <dcterms:modified xsi:type="dcterms:W3CDTF">2013-08-16T21:29:06Z</dcterms:modified>
</cp:coreProperties>
</file>