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Libera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Personagens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14800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app com 5 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bot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ões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slider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aumentamos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diminuimos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valor do slider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nossos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botões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vão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aparecendo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ou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sumindo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mostrado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Cada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leva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outra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com a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imagem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de um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personagem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 um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voltarmos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principal.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voltamos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principal as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configurações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estar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deixadas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rgbClr val="A900A9"/>
                </a:solidFill>
                <a:latin typeface="Arial"/>
                <a:cs typeface="Arial"/>
              </a:rPr>
              <a:t>UIImageView</a:t>
            </a:r>
            <a:r>
              <a:rPr lang="en-US" sz="1700" dirty="0" smtClean="0">
                <a:solidFill>
                  <a:srgbClr val="A900A9"/>
                </a:solidFill>
                <a:latin typeface="Arial"/>
                <a:cs typeface="Arial"/>
              </a:rPr>
              <a:t>  hidden  </a:t>
            </a:r>
            <a:r>
              <a:rPr lang="en-US" sz="1700" dirty="0" err="1" smtClean="0">
                <a:solidFill>
                  <a:srgbClr val="A900A9"/>
                </a:solidFill>
                <a:latin typeface="Arial"/>
                <a:cs typeface="Arial"/>
              </a:rPr>
              <a:t>dismissViewControllerAnimated</a:t>
            </a:r>
            <a:endParaRPr lang="en-US" sz="17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700" dirty="0">
                <a:solidFill>
                  <a:srgbClr val="A900A9"/>
                </a:solidFill>
                <a:latin typeface="Arial"/>
                <a:cs typeface="Arial"/>
              </a:rPr>
              <a:t>s</a:t>
            </a:r>
            <a:r>
              <a:rPr lang="en-US" sz="1700" dirty="0" smtClean="0">
                <a:solidFill>
                  <a:srgbClr val="A900A9"/>
                </a:solidFill>
                <a:latin typeface="Arial"/>
                <a:cs typeface="Arial"/>
              </a:rPr>
              <a:t>egue  modal</a:t>
            </a:r>
          </a:p>
          <a:p>
            <a:pPr marL="0" indent="0" algn="ctr">
              <a:lnSpc>
                <a:spcPct val="130000"/>
              </a:lnSpc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LiberaPersonage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25" y="976360"/>
            <a:ext cx="3130550" cy="58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</TotalTime>
  <Words>13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Libera Personagens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2013-06-28T04:36:02Z</dcterms:modified>
</cp:coreProperties>
</file>