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0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7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12/08/13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12/08/13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12/08/13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12/08/13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12/08/13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12/08/13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12/08/13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12/08/13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12/08/13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12/08/13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prstGeom prst="rect">
            <a:avLst/>
          </a:prstGeo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12/08/13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impacta editado.png"/>
          <p:cNvPicPr>
            <a:picLocks noChangeAspect="1"/>
          </p:cNvPicPr>
          <p:nvPr userDrawn="1"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858" y="6014856"/>
            <a:ext cx="843144" cy="8431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ImpactaEditado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352" r="-18352"/>
          <a:stretch>
            <a:fillRect/>
          </a:stretch>
        </p:blipFill>
        <p:spPr>
          <a:xfrm>
            <a:off x="714375" y="587375"/>
            <a:ext cx="7810500" cy="5713413"/>
          </a:xfrm>
        </p:spPr>
      </p:pic>
      <p:sp>
        <p:nvSpPr>
          <p:cNvPr id="10" name="TextBox 9"/>
          <p:cNvSpPr txBox="1"/>
          <p:nvPr/>
        </p:nvSpPr>
        <p:spPr>
          <a:xfrm>
            <a:off x="1301750" y="45878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0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57784"/>
          </a:xfrm>
        </p:spPr>
        <p:txBody>
          <a:bodyPr/>
          <a:lstStyle/>
          <a:p>
            <a:r>
              <a:rPr lang="en-US" sz="4400" dirty="0" err="1" smtClean="0">
                <a:latin typeface="Arial"/>
                <a:cs typeface="Arial"/>
              </a:rPr>
              <a:t>Desafio</a:t>
            </a:r>
            <a:r>
              <a:rPr lang="en-US" sz="4400" dirty="0" smtClean="0">
                <a:latin typeface="Arial"/>
                <a:cs typeface="Arial"/>
              </a:rPr>
              <a:t> </a:t>
            </a:r>
            <a:r>
              <a:rPr lang="en-US" sz="4400" dirty="0" err="1" smtClean="0">
                <a:latin typeface="Arial"/>
                <a:cs typeface="Arial"/>
              </a:rPr>
              <a:t>Compartilhar</a:t>
            </a:r>
            <a:r>
              <a:rPr lang="en-US" sz="4400" dirty="0" smtClean="0">
                <a:latin typeface="Arial"/>
                <a:cs typeface="Arial"/>
              </a:rPr>
              <a:t> </a:t>
            </a:r>
            <a:r>
              <a:rPr lang="en-US" sz="4400" dirty="0" err="1" smtClean="0">
                <a:latin typeface="Arial"/>
                <a:cs typeface="Arial"/>
              </a:rPr>
              <a:t>Posiç</a:t>
            </a:r>
            <a:r>
              <a:rPr lang="en-US" sz="4400" dirty="0" err="1" smtClean="0">
                <a:latin typeface="Arial"/>
                <a:cs typeface="Arial"/>
              </a:rPr>
              <a:t>ão</a:t>
            </a:r>
            <a:endParaRPr lang="en-US" sz="4400" dirty="0">
              <a:latin typeface="Arial"/>
              <a:cs typeface="Arial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3552576"/>
            <a:ext cx="8229600" cy="2740537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Criar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um app com um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MapView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uma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smtClean="0">
                <a:solidFill>
                  <a:srgbClr val="7097D3"/>
                </a:solidFill>
                <a:latin typeface="Arial"/>
                <a:cs typeface="Arial"/>
              </a:rPr>
              <a:t>Label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uma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smtClean="0">
                <a:solidFill>
                  <a:srgbClr val="7097D3"/>
                </a:solidFill>
                <a:latin typeface="Arial"/>
                <a:cs typeface="Arial"/>
              </a:rPr>
              <a:t>Toolbar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e 2 </a:t>
            </a:r>
            <a:r>
              <a:rPr lang="en-US" sz="2000" dirty="0" err="1" smtClean="0">
                <a:solidFill>
                  <a:srgbClr val="7097D3"/>
                </a:solidFill>
                <a:latin typeface="Arial"/>
                <a:cs typeface="Arial"/>
              </a:rPr>
              <a:t>BarButton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  <a:b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/>
            </a:r>
            <a:b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Ao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clicar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no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bot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ão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rgbClr val="A900A9"/>
                </a:solidFill>
                <a:latin typeface="Arial"/>
                <a:cs typeface="Arial"/>
              </a:rPr>
              <a:t>Rastrear</a:t>
            </a:r>
            <a:r>
              <a:rPr lang="en-US" sz="2000" dirty="0" smtClean="0">
                <a:solidFill>
                  <a:srgbClr val="A900A9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rgbClr val="A900A9"/>
                </a:solidFill>
                <a:latin typeface="Arial"/>
                <a:cs typeface="Arial"/>
              </a:rPr>
              <a:t>Posição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, o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usuário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deve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ser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encontrado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e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sua</a:t>
            </a: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respectiva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posição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(</a:t>
            </a:r>
            <a:r>
              <a:rPr lang="en-US" sz="2000" dirty="0" err="1" smtClean="0">
                <a:solidFill>
                  <a:srgbClr val="0000FF"/>
                </a:solidFill>
                <a:latin typeface="Arial"/>
                <a:cs typeface="Arial"/>
              </a:rPr>
              <a:t>Lat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e </a:t>
            </a:r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</a:rPr>
              <a:t>Long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)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exibida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na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smtClean="0">
                <a:solidFill>
                  <a:srgbClr val="A900A9"/>
                </a:solidFill>
                <a:latin typeface="Arial"/>
                <a:cs typeface="Arial"/>
              </a:rPr>
              <a:t>label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  <a:b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/>
            </a:r>
            <a:b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O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botão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>
                <a:solidFill>
                  <a:srgbClr val="A900A9"/>
                </a:solidFill>
                <a:latin typeface="Arial"/>
                <a:cs typeface="Arial"/>
              </a:rPr>
              <a:t>C</a:t>
            </a:r>
            <a:r>
              <a:rPr lang="en-US" sz="2000" dirty="0" err="1" smtClean="0">
                <a:solidFill>
                  <a:srgbClr val="A900A9"/>
                </a:solidFill>
                <a:latin typeface="Arial"/>
                <a:cs typeface="Arial"/>
              </a:rPr>
              <a:t>ompartilhar</a:t>
            </a:r>
            <a:r>
              <a:rPr lang="en-US" sz="2000" dirty="0" smtClean="0">
                <a:solidFill>
                  <a:srgbClr val="A900A9"/>
                </a:solidFill>
                <a:latin typeface="Arial"/>
                <a:cs typeface="Arial"/>
              </a:rPr>
              <a:t> </a:t>
            </a:r>
            <a:r>
              <a:rPr lang="en-US" sz="2000" dirty="0" err="1">
                <a:solidFill>
                  <a:srgbClr val="A900A9"/>
                </a:solidFill>
                <a:latin typeface="Arial"/>
                <a:cs typeface="Arial"/>
              </a:rPr>
              <a:t>P</a:t>
            </a:r>
            <a:r>
              <a:rPr lang="en-US" sz="2000" dirty="0" err="1" smtClean="0">
                <a:solidFill>
                  <a:srgbClr val="A900A9"/>
                </a:solidFill>
                <a:latin typeface="Arial"/>
                <a:cs typeface="Arial"/>
              </a:rPr>
              <a:t>osição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abre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uma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janela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composição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de e-mail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já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com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os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campos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preenchidos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com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uma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frase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e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sua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respectiva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/>
                <a:cs typeface="Arial"/>
              </a:rPr>
              <a:t>Lat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e </a:t>
            </a:r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</a:rPr>
              <a:t>Long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lang="en-US" sz="2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3" name="Picture 2" descr="DesafioCompartilharPosica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38" y="781625"/>
            <a:ext cx="5000060" cy="266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139</TotalTime>
  <Words>19</Words>
  <Application>Microsoft Macintosh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Theme</vt:lpstr>
      <vt:lpstr>PowerPoint Presentation</vt:lpstr>
      <vt:lpstr>Desafio Compartilhar Posição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Arrays em ANSI-C</dc:title>
  <dc:creator>Felipe Martins</dc:creator>
  <cp:lastModifiedBy>Felipe Martins</cp:lastModifiedBy>
  <cp:revision>12</cp:revision>
  <dcterms:created xsi:type="dcterms:W3CDTF">2013-04-14T16:06:04Z</dcterms:created>
  <dcterms:modified xsi:type="dcterms:W3CDTF">2013-08-12T12:21:54Z</dcterms:modified>
</cp:coreProperties>
</file>