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64C4F-324A-4982-94AC-AE9956557606}" type="datetimeFigureOut">
              <a:rPr lang="pt-PT" smtClean="0"/>
              <a:t>10/09/2018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277E-5F40-4A85-8708-2D4643FF73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41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0CBE-9660-45E0-9AC8-94D9D5004E70}" type="datetime1">
              <a:rPr lang="pt-PT" smtClean="0"/>
              <a:t>10/09/2018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2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6AF8-8308-488D-841E-77D2D6DE1AB3}" type="datetime1">
              <a:rPr lang="pt-PT" smtClean="0"/>
              <a:t>10/09/2018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DA2-4F16-448E-B24F-F88BCB80D202}" type="datetime1">
              <a:rPr lang="pt-PT" smtClean="0"/>
              <a:t>10/09/2018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9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142-971D-4D2D-99F0-1DE707857DD0}" type="datetime1">
              <a:rPr lang="pt-PT" smtClean="0"/>
              <a:t>10/09/2018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5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98C-FF38-4CAB-A87F-857D864E4022}" type="datetime1">
              <a:rPr lang="pt-PT" smtClean="0"/>
              <a:t>10/09/2018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C831-A206-4156-ABBA-4D7D4D1EB4A9}" type="datetime1">
              <a:rPr lang="pt-PT" smtClean="0"/>
              <a:t>10/09/2018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1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316C-02BA-4B2B-AE1C-BFE2F87B650E}" type="datetime1">
              <a:rPr lang="pt-PT" smtClean="0"/>
              <a:t>10/09/2018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42CA-CE0A-4347-B6AE-870C0DC611E7}" type="datetime1">
              <a:rPr lang="pt-PT" smtClean="0"/>
              <a:t>10/09/2018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F7-D7B3-45E3-A219-C79C1A0767F3}" type="datetime1">
              <a:rPr lang="pt-PT" smtClean="0"/>
              <a:t>10/09/2018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6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C64E-965F-4B1C-A4E1-6E1896C3B1BE}" type="datetime1">
              <a:rPr lang="pt-PT" smtClean="0"/>
              <a:t>10/09/2018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74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934F-9B5B-46B2-BB65-8A64F7272566}" type="datetime1">
              <a:rPr lang="pt-PT" smtClean="0"/>
              <a:t>10/09/2018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E8085C-71E8-4D38-9CF6-AEBDB4F1CDC0}" type="datetime1">
              <a:rPr lang="pt-PT" smtClean="0"/>
              <a:t>10/09/2018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952C13-1F68-4EC4-9882-F308323A0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01" y="2840855"/>
            <a:ext cx="3701997" cy="268105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6810955-78FA-4775-A618-0BBAE8F3C2D9}"/>
              </a:ext>
            </a:extLst>
          </p:cNvPr>
          <p:cNvSpPr/>
          <p:nvPr/>
        </p:nvSpPr>
        <p:spPr>
          <a:xfrm>
            <a:off x="3863275" y="1264870"/>
            <a:ext cx="446544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PT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pt-PT" sz="6600" dirty="0">
                <a:ln w="0"/>
                <a:solidFill>
                  <a:schemeClr val="bg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pt-PT" sz="6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pt-PT" sz="660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pt-PT" sz="66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827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090735" y="6457890"/>
            <a:ext cx="310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SPAD - GANTT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721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293</TotalTime>
  <Words>35</Words>
  <Application>Microsoft Office PowerPoint</Application>
  <PresentationFormat>Ecrã Panorâmico</PresentationFormat>
  <Paragraphs>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 2</vt:lpstr>
      <vt:lpstr>HDOfficeLightV0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one</dc:creator>
  <cp:lastModifiedBy> </cp:lastModifiedBy>
  <cp:revision>37</cp:revision>
  <dcterms:created xsi:type="dcterms:W3CDTF">2018-07-16T13:59:33Z</dcterms:created>
  <dcterms:modified xsi:type="dcterms:W3CDTF">2018-09-10T11:58:06Z</dcterms:modified>
</cp:coreProperties>
</file>