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64C4F-324A-4982-94AC-AE9956557606}" type="datetimeFigureOut">
              <a:rPr lang="pt-PT" smtClean="0"/>
              <a:t>16/07/2018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6277E-5F40-4A85-8708-2D4643FF73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141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0CBE-9660-45E0-9AC8-94D9D5004E70}" type="datetime1">
              <a:rPr lang="pt-PT" smtClean="0"/>
              <a:t>16/07/2018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226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6AF8-8308-488D-841E-77D2D6DE1AB3}" type="datetime1">
              <a:rPr lang="pt-PT" smtClean="0"/>
              <a:t>16/07/2018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31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9DA2-4F16-448E-B24F-F88BCB80D202}" type="datetime1">
              <a:rPr lang="pt-PT" smtClean="0"/>
              <a:t>16/07/2018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594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E142-971D-4D2D-99F0-1DE707857DD0}" type="datetime1">
              <a:rPr lang="pt-PT" smtClean="0"/>
              <a:t>16/07/2018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5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198C-FF38-4CAB-A87F-857D864E4022}" type="datetime1">
              <a:rPr lang="pt-PT" smtClean="0"/>
              <a:t>16/07/2018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396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C831-A206-4156-ABBA-4D7D4D1EB4A9}" type="datetime1">
              <a:rPr lang="pt-PT" smtClean="0"/>
              <a:t>16/07/2018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015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316C-02BA-4B2B-AE1C-BFE2F87B650E}" type="datetime1">
              <a:rPr lang="pt-PT" smtClean="0"/>
              <a:t>16/07/2018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9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42CA-CE0A-4347-B6AE-870C0DC611E7}" type="datetime1">
              <a:rPr lang="pt-PT" smtClean="0"/>
              <a:t>16/07/2018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0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9DF7-D7B3-45E3-A219-C79C1A0767F3}" type="datetime1">
              <a:rPr lang="pt-PT" smtClean="0"/>
              <a:t>16/07/2018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06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C64E-965F-4B1C-A4E1-6E1896C3B1BE}" type="datetime1">
              <a:rPr lang="pt-PT" smtClean="0"/>
              <a:t>16/07/2018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874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F934F-9B5B-46B2-BB65-8A64F7272566}" type="datetime1">
              <a:rPr lang="pt-PT" smtClean="0"/>
              <a:t>16/07/2018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83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E8085C-71E8-4D38-9CF6-AEBDB4F1CDC0}" type="datetime1">
              <a:rPr lang="pt-PT" smtClean="0"/>
              <a:t>16/07/2018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41FAE-D82D-4024-9798-6BF498F2268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80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7141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57890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897974" y="6457890"/>
            <a:ext cx="229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- UML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C33B3E9-B9A0-4E7C-9D79-0ECA94E26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918" y="1624013"/>
            <a:ext cx="4962164" cy="360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1930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21249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897974" y="6460893"/>
            <a:ext cx="229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- UML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E13DF9-3629-4E1F-ADD6-B5BA38F1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20" y="895351"/>
            <a:ext cx="8585279" cy="552589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DA9DF2-3C96-41B5-8368-67099D85D096}"/>
              </a:ext>
            </a:extLst>
          </p:cNvPr>
          <p:cNvSpPr txBox="1"/>
          <p:nvPr/>
        </p:nvSpPr>
        <p:spPr>
          <a:xfrm>
            <a:off x="3073319" y="91449"/>
            <a:ext cx="8974969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Use Cases</a:t>
            </a:r>
            <a:endParaRPr lang="pt-PT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2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1930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21249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897974" y="6457890"/>
            <a:ext cx="229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- UML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9DB8388-25CD-4867-A4B3-39616E2BD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8" y="994299"/>
            <a:ext cx="10621528" cy="54269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683327A-A768-42E7-BD28-F51B50E75774}"/>
              </a:ext>
            </a:extLst>
          </p:cNvPr>
          <p:cNvSpPr txBox="1"/>
          <p:nvPr/>
        </p:nvSpPr>
        <p:spPr>
          <a:xfrm>
            <a:off x="3209925" y="111930"/>
            <a:ext cx="883836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Modelo de Dados</a:t>
            </a:r>
            <a:endParaRPr lang="pt-PT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0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1930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21249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897974" y="6457890"/>
            <a:ext cx="229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- UML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A0D4DD-2487-4E39-B132-0DA225EA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190625"/>
            <a:ext cx="11249025" cy="51530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6341B83-D75F-4BF2-95DA-F4215DE215E0}"/>
              </a:ext>
            </a:extLst>
          </p:cNvPr>
          <p:cNvSpPr txBox="1"/>
          <p:nvPr/>
        </p:nvSpPr>
        <p:spPr>
          <a:xfrm>
            <a:off x="3209925" y="111930"/>
            <a:ext cx="883836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Dicionário de Contexto</a:t>
            </a:r>
            <a:endParaRPr lang="pt-PT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9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1930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21249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897974" y="6457890"/>
            <a:ext cx="229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- UML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D64B3C-BD7E-49D6-9BF6-FB29863CD7DD}"/>
              </a:ext>
            </a:extLst>
          </p:cNvPr>
          <p:cNvSpPr txBox="1"/>
          <p:nvPr/>
        </p:nvSpPr>
        <p:spPr>
          <a:xfrm>
            <a:off x="3209925" y="111930"/>
            <a:ext cx="883836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Dicionário de Fluxo de Dados</a:t>
            </a:r>
            <a:endParaRPr lang="pt-PT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0D067C3-ADE3-4543-9F14-410BCEAD4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994299"/>
            <a:ext cx="10834968" cy="53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6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1930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21249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897974" y="6457890"/>
            <a:ext cx="229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- UML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D64B3C-BD7E-49D6-9BF6-FB29863CD7DD}"/>
              </a:ext>
            </a:extLst>
          </p:cNvPr>
          <p:cNvSpPr txBox="1"/>
          <p:nvPr/>
        </p:nvSpPr>
        <p:spPr>
          <a:xfrm>
            <a:off x="3209925" y="111930"/>
            <a:ext cx="883836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Diagrama de Sequência (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Listar Próximos Jogos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PT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86F030-6789-4E26-A2B6-5E0A118AD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509147"/>
            <a:ext cx="8838363" cy="46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1930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21249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897974" y="6457890"/>
            <a:ext cx="229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- UML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D64B3C-BD7E-49D6-9BF6-FB29863CD7DD}"/>
              </a:ext>
            </a:extLst>
          </p:cNvPr>
          <p:cNvSpPr txBox="1"/>
          <p:nvPr/>
        </p:nvSpPr>
        <p:spPr>
          <a:xfrm>
            <a:off x="3209925" y="111930"/>
            <a:ext cx="883836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Diagrama de Sequência (</a:t>
            </a:r>
            <a:r>
              <a:rPr lang="pt-PT" sz="2000" dirty="0">
                <a:solidFill>
                  <a:schemeClr val="accent1">
                    <a:lumMod val="50000"/>
                  </a:schemeClr>
                </a:solidFill>
              </a:rPr>
              <a:t>Subscrever Newsletter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PT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85ED82-EFFE-4399-8654-B09381049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514474"/>
            <a:ext cx="77628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4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3B6523-7228-4E24-BF75-D68FF276C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1" y="111930"/>
            <a:ext cx="2530772" cy="8823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8912D2-B081-46A3-B4A0-334D4495E6F0}"/>
              </a:ext>
            </a:extLst>
          </p:cNvPr>
          <p:cNvSpPr txBox="1"/>
          <p:nvPr/>
        </p:nvSpPr>
        <p:spPr>
          <a:xfrm>
            <a:off x="0" y="6421249"/>
            <a:ext cx="471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TPSIP_10.17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Bruno Ferreira, João Santos e Luís Passeira</a:t>
            </a:r>
            <a:endParaRPr lang="pt-PT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0A782-13C3-4B4B-B3A8-69DA23F1F64E}"/>
              </a:ext>
            </a:extLst>
          </p:cNvPr>
          <p:cNvSpPr txBox="1"/>
          <p:nvPr/>
        </p:nvSpPr>
        <p:spPr>
          <a:xfrm>
            <a:off x="9897974" y="6457890"/>
            <a:ext cx="229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Projecto Final - UML</a:t>
            </a:r>
            <a:endParaRPr lang="pt-PT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D64B3C-BD7E-49D6-9BF6-FB29863CD7DD}"/>
              </a:ext>
            </a:extLst>
          </p:cNvPr>
          <p:cNvSpPr txBox="1"/>
          <p:nvPr/>
        </p:nvSpPr>
        <p:spPr>
          <a:xfrm>
            <a:off x="3209925" y="111930"/>
            <a:ext cx="8838364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Diagrama de Sequência (</a:t>
            </a:r>
            <a:r>
              <a:rPr lang="pt-PT" sz="2000" dirty="0">
                <a:solidFill>
                  <a:schemeClr val="accent1">
                    <a:lumMod val="50000"/>
                  </a:schemeClr>
                </a:solidFill>
              </a:rPr>
              <a:t>Subscrever Newsletter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pt-PT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85ED82-EFFE-4399-8654-B09381049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514474"/>
            <a:ext cx="77628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2208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32</TotalTime>
  <Words>163</Words>
  <Application>Microsoft Office PowerPoint</Application>
  <PresentationFormat>Ecrã Panorâmico</PresentationFormat>
  <Paragraphs>23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 2</vt:lpstr>
      <vt:lpstr>HDOfficeLightV0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one</dc:creator>
  <cp:lastModifiedBy>one</cp:lastModifiedBy>
  <cp:revision>4</cp:revision>
  <dcterms:created xsi:type="dcterms:W3CDTF">2018-07-16T13:59:33Z</dcterms:created>
  <dcterms:modified xsi:type="dcterms:W3CDTF">2018-07-16T14:32:13Z</dcterms:modified>
</cp:coreProperties>
</file>