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64C4F-324A-4982-94AC-AE9956557606}" type="datetimeFigureOut">
              <a:rPr lang="pt-PT" smtClean="0"/>
              <a:t>10/09/2018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6277E-5F40-4A85-8708-2D4643FF7332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141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0CBE-9660-45E0-9AC8-94D9D5004E70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22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6AF8-8308-488D-841E-77D2D6DE1AB3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1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DA2-4F16-448E-B24F-F88BCB80D202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594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142-971D-4D2D-99F0-1DE707857DD0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75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98C-FF38-4CAB-A87F-857D864E4022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3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C831-A206-4156-ABBA-4D7D4D1EB4A9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01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316C-02BA-4B2B-AE1C-BFE2F87B650E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42CA-CE0A-4347-B6AE-870C0DC611E7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F7-D7B3-45E3-A219-C79C1A0767F3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06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C64E-965F-4B1C-A4E1-6E1896C3B1BE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874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934F-9B5B-46B2-BB65-8A64F7272566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38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E8085C-71E8-4D38-9CF6-AEBDB4F1CDC0}" type="datetime1">
              <a:rPr lang="pt-PT" smtClean="0"/>
              <a:t>10/09/2018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1FAE-D82D-4024-9798-6BF498F2268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80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090735" y="6457890"/>
            <a:ext cx="31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 - GANTT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952C13-1F68-4EC4-9882-F308323A0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01" y="2840855"/>
            <a:ext cx="3701997" cy="268105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6810955-78FA-4775-A618-0BBAE8F3C2D9}"/>
              </a:ext>
            </a:extLst>
          </p:cNvPr>
          <p:cNvSpPr/>
          <p:nvPr/>
        </p:nvSpPr>
        <p:spPr>
          <a:xfrm>
            <a:off x="3863275" y="1264870"/>
            <a:ext cx="446544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PT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pt-PT" sz="6600" dirty="0">
                <a:ln w="0"/>
                <a:solidFill>
                  <a:schemeClr val="bg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pt-PT" sz="6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pt-PT" sz="660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pt-PT" sz="66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273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090735" y="6457890"/>
            <a:ext cx="31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 - GANTT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1" y="1510644"/>
            <a:ext cx="10744200" cy="1390829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 smtClean="0">
                <a:solidFill>
                  <a:schemeClr val="accent1">
                    <a:lumMod val="50000"/>
                  </a:schemeClr>
                </a:solidFill>
              </a:rPr>
              <a:t>Overview 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773723" y="3593017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O </a:t>
            </a: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projeto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SPAD do ponto de vista de project managing </a:t>
            </a: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foi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dividido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em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4 “</a:t>
            </a: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sprints”. </a:t>
            </a:r>
          </a:p>
          <a:p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Adicionalmente foi criado o “separador” Project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Managing</a:t>
            </a: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 que serve como referência para o 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roject Manager e a sua equipa.</a:t>
            </a:r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PT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Como se pode constatar os sprints variam entre 10 e 35 dias, garantindo assim, que em nenhum dos sprints se estão a realizar tarefas de mais.</a:t>
            </a:r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7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090735" y="6457890"/>
            <a:ext cx="31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 - GANTT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 smtClean="0">
                <a:solidFill>
                  <a:schemeClr val="accent1">
                    <a:lumMod val="50000"/>
                  </a:schemeClr>
                </a:solidFill>
              </a:rPr>
              <a:t>Análise Sistemas 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1520492"/>
            <a:ext cx="10744201" cy="25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090735" y="6457890"/>
            <a:ext cx="31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 - GANTT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 smtClean="0">
                <a:solidFill>
                  <a:schemeClr val="accent1">
                    <a:lumMod val="50000"/>
                  </a:schemeClr>
                </a:solidFill>
              </a:rPr>
              <a:t>Business Logic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4" y="1529918"/>
            <a:ext cx="10744202" cy="2001960"/>
          </a:xfrm>
          <a:prstGeom prst="rect">
            <a:avLst/>
          </a:prstGeom>
        </p:spPr>
      </p:pic>
      <p:sp>
        <p:nvSpPr>
          <p:cNvPr id="8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773722" y="4156287"/>
            <a:ext cx="10744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A Business Logic caracteriza-se essencialmente pelo acesso a dados.</a:t>
            </a:r>
          </a:p>
          <a:p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Expõe através da BLL e de Web Services formas de comunicar com a base de dados, bem como obter dados atualizados através da API Football-Data.org. </a:t>
            </a:r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3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090735" y="6457890"/>
            <a:ext cx="31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 - GANTT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 smtClean="0">
                <a:solidFill>
                  <a:schemeClr val="accent1">
                    <a:lumMod val="50000"/>
                  </a:schemeClr>
                </a:solidFill>
              </a:rPr>
              <a:t>Front Office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826474" y="3572117"/>
            <a:ext cx="107442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Front Office é um projeto do tipo “Web App”, que irá permitir aos nossos potenciais utilizadores usufruírem das funcionalidades do Sistema de Prognósticos de Apostas Desportivas (SPAD).</a:t>
            </a:r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Sistema Login / Edição de perfil.</a:t>
            </a:r>
          </a:p>
          <a:p>
            <a:pPr marL="342900" indent="-342900">
              <a:buFontTx/>
              <a:buChar char="-"/>
            </a:pP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Listagem de jogos de futebol por dia, com o prognóstico para o mercado (+2,5 golos).</a:t>
            </a:r>
          </a:p>
          <a:p>
            <a:pPr marL="342900" indent="-342900">
              <a:buFontTx/>
              <a:buChar char="-"/>
            </a:pP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Possibilidade de consulta ao nosso histórico, para utilizadores registados. </a:t>
            </a:r>
          </a:p>
          <a:p>
            <a:pPr marL="342900" indent="-342900">
              <a:buFontTx/>
              <a:buChar char="-"/>
            </a:pPr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Obviamente vai fazer grande uso dos vários métodos expostos pela BLL e WS. </a:t>
            </a:r>
          </a:p>
          <a:p>
            <a:pPr marL="342900" indent="-342900">
              <a:buFontTx/>
              <a:buChar char="-"/>
            </a:pPr>
            <a:endParaRPr lang="pt-PT" sz="1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4" y="1538710"/>
            <a:ext cx="10744202" cy="17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090735" y="6457890"/>
            <a:ext cx="31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 - GANTT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 smtClean="0">
                <a:solidFill>
                  <a:schemeClr val="accent1">
                    <a:lumMod val="50000"/>
                  </a:schemeClr>
                </a:solidFill>
              </a:rPr>
              <a:t>Back Office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826474" y="3572117"/>
            <a:ext cx="10744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Back Office é também um projeto do tipo “Web App”, que neste caso irá permitir aos administradores do SPAD realizar toda a gestão do sistema.</a:t>
            </a:r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Sistema Login.</a:t>
            </a:r>
          </a:p>
          <a:p>
            <a:pPr marL="342900" indent="-342900">
              <a:buFontTx/>
              <a:buChar char="-"/>
            </a:pP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Gestão de </a:t>
            </a:r>
            <a:r>
              <a:rPr lang="pt-PT" sz="1600" dirty="0" err="1" smtClean="0">
                <a:solidFill>
                  <a:schemeClr val="accent1">
                    <a:lumMod val="50000"/>
                  </a:schemeClr>
                </a:solidFill>
              </a:rPr>
              <a:t>Users</a:t>
            </a: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Sincronização de dados.</a:t>
            </a:r>
          </a:p>
          <a:p>
            <a:pPr marL="342900" indent="-342900">
              <a:buFontTx/>
              <a:buChar char="-"/>
            </a:pP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Gestão de Newsletters.</a:t>
            </a:r>
          </a:p>
          <a:p>
            <a:pPr marL="342900" indent="-342900">
              <a:buFontTx/>
              <a:buChar char="-"/>
            </a:pPr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Editor de Dados. </a:t>
            </a:r>
          </a:p>
          <a:p>
            <a:pPr marL="342900" indent="-342900">
              <a:buFontTx/>
              <a:buChar char="-"/>
            </a:pPr>
            <a:endParaRPr lang="pt-PT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accent1">
                    <a:lumMod val="50000"/>
                  </a:schemeClr>
                </a:solidFill>
              </a:rPr>
              <a:t>Da mesma forma que o Front Office também o Back Office irá fazer grande uso dos vários métodos expostos pela BLL e WS. </a:t>
            </a:r>
          </a:p>
          <a:p>
            <a:pPr marL="342900" indent="-342900">
              <a:buFontTx/>
              <a:buChar char="-"/>
            </a:pPr>
            <a:endParaRPr lang="pt-PT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4" y="1543736"/>
            <a:ext cx="10744202" cy="18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0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090735" y="6457890"/>
            <a:ext cx="31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 - GANTT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 err="1" smtClean="0">
                <a:solidFill>
                  <a:schemeClr val="accent1">
                    <a:lumMod val="50000"/>
                  </a:schemeClr>
                </a:solidFill>
              </a:rPr>
              <a:t>Gantt</a:t>
            </a:r>
            <a:r>
              <a:rPr lang="pt-PT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PT" sz="2400" dirty="0" err="1" smtClean="0">
                <a:solidFill>
                  <a:schemeClr val="accent1">
                    <a:lumMod val="50000"/>
                  </a:schemeClr>
                </a:solidFill>
              </a:rPr>
              <a:t>Chart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4" y="1178169"/>
            <a:ext cx="11271740" cy="50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0331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453</TotalTime>
  <Words>374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one</dc:creator>
  <cp:lastModifiedBy>T0110407</cp:lastModifiedBy>
  <cp:revision>46</cp:revision>
  <dcterms:created xsi:type="dcterms:W3CDTF">2018-07-16T13:59:33Z</dcterms:created>
  <dcterms:modified xsi:type="dcterms:W3CDTF">2018-09-10T18:36:50Z</dcterms:modified>
</cp:coreProperties>
</file>