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zitiv titlu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3564094"/>
            <a:ext cx="9144000" cy="1584722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105526" y="0"/>
            <a:ext cx="3038475" cy="51435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429064" y="2503170"/>
            <a:ext cx="6480048" cy="17259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600"/>
              <a:buFont typeface="Source Sans Pro"/>
              <a:buNone/>
              <a:defRPr b="1" i="0" sz="4600" u="none" cap="none" strike="noStrik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3050" y="1158609"/>
            <a:ext cx="648004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Imagine cu legendă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556732" y="1279282"/>
            <a:ext cx="3053868" cy="9403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None/>
              <a:defRPr b="1" i="0" sz="22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rgbClr val="2B2B2B"/>
          </a:solidFill>
          <a:ln cap="flat" cmpd="sng" w="508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152000" sx="-80000" rotWithShape="0" dir="5400000" dist="345000" sy="-18000">
              <a:srgbClr val="000000">
                <a:alpha val="2470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556734" y="2249074"/>
            <a:ext cx="3053866" cy="1997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ext vertical și titlu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493764" y="-836413"/>
            <a:ext cx="339447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lu vertical și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Arial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</a:pPr>
            <a:fld id="{00000000-1234-1234-1234-123412341234}" type="slidenum">
              <a:rPr b="0" i="0" lang="ro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u și conțin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Antet secțiune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3564094"/>
            <a:ext cx="9144000" cy="1584722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6105526" y="0"/>
            <a:ext cx="3038475" cy="51435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685800" y="2687878"/>
            <a:ext cx="6629400" cy="1369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200"/>
              <a:buFont typeface="Source Sans Pro"/>
              <a:buNone/>
              <a:defRPr b="1" i="0" sz="4200" u="none" cap="none" strike="noStrik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1864350"/>
            <a:ext cx="6629400" cy="8000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uă tipuri de conțin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1"/>
            <a:ext cx="365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⦿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267200" y="1200151"/>
            <a:ext cx="365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⦿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woTxTwoObj">
  <p:cSld name="Comparați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47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4114800"/>
            <a:ext cx="404018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5026" y="4114800"/>
            <a:ext cx="4041775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57200" y="1137685"/>
            <a:ext cx="4040188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⦿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6" y="1137685"/>
            <a:ext cx="4041775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⦿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Doar titlu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740"/>
            <a:ext cx="747064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Necompleta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ținut cu legendă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889146"/>
            <a:ext cx="32004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818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85900"/>
            <a:ext cx="7086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34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Char char="○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156448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564094"/>
            <a:ext cx="9144000" cy="1584722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7315200" y="0"/>
            <a:ext cx="1828800" cy="51435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30532" y="48066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997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None/>
            </a:pPr>
            <a:fld id="{00000000-1234-1234-1234-123412341234}" type="slidenum">
              <a:rPr b="0" i="0" lang="ro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b="0" i="0" sz="10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38" y="765050"/>
            <a:ext cx="7998725" cy="3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o" sz="3600">
                <a:latin typeface="Nunito"/>
                <a:ea typeface="Nunito"/>
                <a:cs typeface="Nunito"/>
                <a:sym typeface="Nunito"/>
              </a:rPr>
              <a:t>Technologies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Front-end: React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Back-end: PHP,MySQL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Working Methodology: Agile - Scrumban framework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Arhitecture: REST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431850"/>
            <a:ext cx="85206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Unit testing</a:t>
            </a:r>
            <a:r>
              <a:rPr b="0" i="0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Nicu and Codrin have developed a front end page where the status of all running tests can be seen.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Manual testing</a:t>
            </a:r>
            <a:r>
              <a:rPr b="0" i="0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After each service method was implemented it was tested manually using Postman.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Integration testing</a:t>
            </a:r>
            <a:r>
              <a:rPr b="0" i="0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each front end service was tested to be able to communicate with the REST service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ro" sz="3600">
                <a:latin typeface="Nunito"/>
                <a:ea typeface="Nunito"/>
                <a:cs typeface="Nunito"/>
                <a:sym typeface="Nunito"/>
              </a:rPr>
              <a:t>How it went?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We had the opportunity to work with the Agile methodology and develop a REST service using php and a front end application using React. Our team managed to develop a suitable application for any gym.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ro" sz="3600">
                <a:latin typeface="Nunito"/>
                <a:ea typeface="Nunito"/>
                <a:cs typeface="Nunito"/>
                <a:sym typeface="Nunito"/>
              </a:rPr>
              <a:t>Challenges: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Choosing a backend technology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Creating services for backend in React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Learning technologies as none of us has worked with them before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ro" sz="3600">
                <a:latin typeface="Nunito"/>
                <a:ea typeface="Nunito"/>
                <a:cs typeface="Nunito"/>
                <a:sym typeface="Nunito"/>
              </a:rPr>
              <a:t>Solutions: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Determination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Teamwork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Communication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ro" sz="3600">
                <a:latin typeface="Nunito"/>
                <a:ea typeface="Nunito"/>
                <a:cs typeface="Nunito"/>
                <a:sym typeface="Nunito"/>
              </a:rPr>
              <a:t>Monetization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each gym will receive a personalized application which will be designed based on their requests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the gym will be taxed based on how much change is required to the application(for this there will be a list of prices)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ro" sz="3600">
                <a:latin typeface="Nunito"/>
                <a:ea typeface="Nunito"/>
                <a:cs typeface="Nunito"/>
                <a:sym typeface="Nunito"/>
              </a:rPr>
              <a:t>What is ILift?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ILift is the perfect management tool for any gym and it’s members.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9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ro" sz="3600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Motivation</a:t>
            </a:r>
            <a:endParaRPr b="0" i="0" sz="3600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535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r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an era where we question if our jobs will be replaced by A.I. a lot of gyms still do not possess a friendly portal for client management.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ro" sz="3600">
                <a:latin typeface="Nunito"/>
                <a:ea typeface="Nunito"/>
                <a:cs typeface="Nunito"/>
                <a:sym typeface="Nunito"/>
              </a:rPr>
              <a:t>Features:	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management for training rooms, users, trainers, courses etc.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feedback for courses and trainers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user and administrator mode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lang="ro">
                <a:latin typeface="Nunito"/>
                <a:ea typeface="Nunito"/>
                <a:cs typeface="Nunito"/>
                <a:sym typeface="Nunito"/>
              </a:rPr>
              <a:t>friendly interface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1285875" y="1307775"/>
            <a:ext cx="5815500" cy="24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b="0" i="0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Clean Presentation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b="0" i="0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Intuitive User Experience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b="0" i="0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Great Design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Char char="●"/>
            </a:pPr>
            <a:r>
              <a:rPr b="0" i="0" lang="ro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Responsiveness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350" y="634600"/>
            <a:ext cx="25146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ro" sz="3600">
                <a:latin typeface="Nunito"/>
                <a:ea typeface="Nunito"/>
                <a:cs typeface="Nunito"/>
                <a:sym typeface="Nunito"/>
              </a:rPr>
              <a:t>Our team: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Bodea Nicolae - Software Engineer - Full stack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Bocioc Titus - Software Engineer - Back end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Codrin Strimbei - Database Manager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Carausu Catrinel - Front end developer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Alexa Sabina - Front end developer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Bica Denisa - Front end developer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Mihai Alexandru Badila - Software Engineer - Back end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ro" sz="2400">
                <a:latin typeface="Nunito"/>
                <a:ea typeface="Nunito"/>
                <a:cs typeface="Nunito"/>
                <a:sym typeface="Nunito"/>
              </a:rPr>
              <a:t>Baciu Cristian - Designer and Dev-ops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hnic">
  <a:themeElements>
    <a:clrScheme name="Te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