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74"/>
  </p:normalViewPr>
  <p:slideViewPr>
    <p:cSldViewPr snapToGrid="0" snapToObjects="1">
      <p:cViewPr varScale="1">
        <p:scale>
          <a:sx n="75" d="100"/>
          <a:sy n="75" d="100"/>
        </p:scale>
        <p:origin x="184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354C0-B30D-C14D-BB2C-3086B98E12A3}" type="datetimeFigureOut">
              <a:rPr lang="en-US" smtClean="0"/>
              <a:t>8/3/17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BC284-83BB-5D43-AEE3-55F83580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4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Überblick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Aufgabenstellung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Rollenverteilung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(Thea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Vortrag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Flo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Doku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Berzan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Projektleitung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Rahmen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dessen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Reihenentwicklung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Lookup-Table,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Rahmenprogramm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GNU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auseinandergesetzt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und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Gegen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Reihenentwicklung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effiziente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Lookup-Table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direkt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Pseudocode.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Festgelete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Grundprinzip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bestanden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Pseudocode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Assemblercode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Binary Search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schwierig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Fälschlicherweise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Register und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Befehle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also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FPU,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zunächst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schwierig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ungewohnt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ERA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 Semester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Schwierigste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Teil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manuelles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Debuggen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Ausschneiden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einzelner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Teile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ungewohnte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Fehlermeldungen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wenig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Online-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Vergleich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 etc.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BC284-83BB-5D43-AEE3-55F83580C5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2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Da Unix </a:t>
            </a:r>
            <a:r>
              <a:rPr lang="en-US" dirty="0" err="1" smtClean="0"/>
              <a:t>basiert</a:t>
            </a:r>
            <a:r>
              <a:rPr lang="en-US" dirty="0" smtClean="0"/>
              <a:t>, Windows stets </a:t>
            </a:r>
            <a:r>
              <a:rPr lang="en-US" dirty="0" err="1" smtClean="0"/>
              <a:t>seltsame</a:t>
            </a:r>
            <a:r>
              <a:rPr lang="en-US" dirty="0" smtClean="0"/>
              <a:t> Bugs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Fehlermeldungen</a:t>
            </a:r>
            <a:r>
              <a:rPr lang="en-US" baseline="0" dirty="0" smtClean="0"/>
              <a:t>, die Online </a:t>
            </a:r>
            <a:r>
              <a:rPr lang="en-US" baseline="0" dirty="0" err="1" smtClean="0"/>
              <a:t>schwer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waren</a:t>
            </a:r>
            <a:endParaRPr lang="en-US" baseline="0" dirty="0" smtClean="0"/>
          </a:p>
          <a:p>
            <a:pPr marL="228600" indent="-228600">
              <a:buFont typeface="Arial" charset="0"/>
              <a:buChar char="•"/>
            </a:pPr>
            <a:endParaRPr lang="en-US" baseline="0" dirty="0" smtClean="0"/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2. </a:t>
            </a:r>
            <a:r>
              <a:rPr lang="en-US" baseline="0" dirty="0" err="1" smtClean="0"/>
              <a:t>Andere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Funktionennamen</a:t>
            </a:r>
            <a:r>
              <a:rPr lang="en-US" baseline="0" dirty="0" smtClean="0"/>
              <a:t>, 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GNU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möglich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Clang auf </a:t>
            </a:r>
            <a:r>
              <a:rPr lang="en-US" baseline="0" dirty="0" err="1" smtClean="0"/>
              <a:t>MacOS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intuitiver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weniger</a:t>
            </a:r>
            <a:r>
              <a:rPr lang="en-US" baseline="0" dirty="0" smtClean="0"/>
              <a:t> Bugs</a:t>
            </a:r>
          </a:p>
          <a:p>
            <a:pPr marL="228600" indent="-228600">
              <a:buFont typeface="Arial" charset="0"/>
              <a:buChar char="•"/>
            </a:pPr>
            <a:endParaRPr lang="en-US" baseline="0" dirty="0" smtClean="0"/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3. </a:t>
            </a:r>
            <a:r>
              <a:rPr lang="en-US" baseline="0" dirty="0" err="1" smtClean="0"/>
              <a:t>Arbeit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</a:t>
            </a:r>
            <a:r>
              <a:rPr lang="en-US" baseline="0" dirty="0" smtClean="0"/>
              <a:t> Terminal </a:t>
            </a:r>
            <a:r>
              <a:rPr lang="en-US" baseline="0" dirty="0" err="1" smtClean="0"/>
              <a:t>gewöhnungsbedürftig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scanf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printf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Übergabe</a:t>
            </a:r>
            <a:r>
              <a:rPr lang="en-US" baseline="0" dirty="0" smtClean="0"/>
              <a:t> und Definition von </a:t>
            </a:r>
            <a:r>
              <a:rPr lang="en-US" baseline="0" dirty="0" err="1" smtClean="0"/>
              <a:t>Parametertypen</a:t>
            </a:r>
            <a:endParaRPr lang="en-US" baseline="0" dirty="0" smtClean="0"/>
          </a:p>
          <a:p>
            <a:pPr marL="0" indent="0">
              <a:buFont typeface="Arial" charset="0"/>
              <a:buNone/>
            </a:pPr>
            <a:endParaRPr lang="en-US" baseline="0" dirty="0" smtClean="0"/>
          </a:p>
          <a:p>
            <a:pPr marL="0" indent="0">
              <a:buFont typeface="Arial" charset="0"/>
              <a:buNone/>
            </a:pPr>
            <a:endParaRPr lang="en-US" baseline="0" dirty="0" smtClean="0"/>
          </a:p>
          <a:p>
            <a:pPr marL="0" indent="0">
              <a:buFont typeface="Arial" charset="0"/>
              <a:buNone/>
            </a:pPr>
            <a:endParaRPr lang="en-US" baseline="0" dirty="0" smtClean="0"/>
          </a:p>
          <a:p>
            <a:pPr marL="228600" indent="-228600">
              <a:buFont typeface="Arial" charset="0"/>
              <a:buChar char="•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BC284-83BB-5D43-AEE3-55F83580C5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65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Aufwendigster</a:t>
            </a:r>
            <a:r>
              <a:rPr lang="en-US" dirty="0" smtClean="0"/>
              <a:t> und </a:t>
            </a:r>
            <a:r>
              <a:rPr lang="en-US" dirty="0" err="1" smtClean="0"/>
              <a:t>Anspruchvollster</a:t>
            </a:r>
            <a:r>
              <a:rPr lang="en-US" dirty="0" smtClean="0"/>
              <a:t> </a:t>
            </a:r>
            <a:r>
              <a:rPr lang="en-US" dirty="0" err="1" smtClean="0"/>
              <a:t>Teil</a:t>
            </a:r>
            <a:r>
              <a:rPr lang="en-US" dirty="0" smtClean="0"/>
              <a:t>, </a:t>
            </a:r>
            <a:r>
              <a:rPr lang="en-US" dirty="0" err="1" smtClean="0"/>
              <a:t>Zeit</a:t>
            </a:r>
            <a:r>
              <a:rPr lang="en-US" dirty="0" smtClean="0"/>
              <a:t> die in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Abschnitten</a:t>
            </a:r>
            <a:r>
              <a:rPr lang="en-US" dirty="0" smtClean="0"/>
              <a:t> </a:t>
            </a:r>
            <a:r>
              <a:rPr lang="en-US" dirty="0" err="1" smtClean="0"/>
              <a:t>übrig</a:t>
            </a:r>
            <a:r>
              <a:rPr lang="en-US" dirty="0" smtClean="0"/>
              <a:t> war </a:t>
            </a:r>
            <a:r>
              <a:rPr lang="en-US" dirty="0" err="1" smtClean="0"/>
              <a:t>konnte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rein </a:t>
            </a:r>
            <a:r>
              <a:rPr lang="en-US" dirty="0" err="1" smtClean="0"/>
              <a:t>gesteckt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r>
              <a:rPr lang="en-US" dirty="0" smtClean="0"/>
              <a:t>Von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Treffen</a:t>
            </a:r>
            <a:r>
              <a:rPr lang="en-US" dirty="0" smtClean="0"/>
              <a:t> pro </a:t>
            </a:r>
            <a:r>
              <a:rPr lang="en-US" dirty="0" err="1" smtClean="0"/>
              <a:t>Woche</a:t>
            </a:r>
            <a:r>
              <a:rPr lang="en-US" dirty="0" smtClean="0"/>
              <a:t> </a:t>
            </a:r>
            <a:r>
              <a:rPr lang="en-US" dirty="0" err="1" smtClean="0"/>
              <a:t>schnell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Zwei</a:t>
            </a:r>
            <a:r>
              <a:rPr lang="en-US" dirty="0" smtClean="0"/>
              <a:t> pro </a:t>
            </a:r>
            <a:r>
              <a:rPr lang="en-US" dirty="0" err="1" smtClean="0"/>
              <a:t>Woche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gewechselt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3. </a:t>
            </a:r>
            <a:r>
              <a:rPr lang="en-US" baseline="0" dirty="0" err="1" smtClean="0"/>
              <a:t>Jedoch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andere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Vorteile</a:t>
            </a:r>
            <a:r>
              <a:rPr lang="en-US" baseline="0" dirty="0" smtClean="0"/>
              <a:t>, die </a:t>
            </a:r>
            <a:r>
              <a:rPr lang="en-US" baseline="0" dirty="0" err="1" smtClean="0"/>
              <a:t>nächste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Folie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erläutert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BC284-83BB-5D43-AEE3-55F83580C5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88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soll</a:t>
            </a:r>
            <a:r>
              <a:rPr lang="en-US" dirty="0" smtClean="0"/>
              <a:t> von </a:t>
            </a:r>
            <a:r>
              <a:rPr lang="en-US" dirty="0" err="1" smtClean="0"/>
              <a:t>jedem</a:t>
            </a:r>
            <a:r>
              <a:rPr lang="en-US" dirty="0" smtClean="0"/>
              <a:t> </a:t>
            </a:r>
            <a:r>
              <a:rPr lang="en-US" dirty="0" err="1" smtClean="0"/>
              <a:t>Abschnitt</a:t>
            </a:r>
            <a:r>
              <a:rPr lang="en-US" dirty="0" smtClean="0"/>
              <a:t> </a:t>
            </a:r>
            <a:r>
              <a:rPr lang="en-US" dirty="0" err="1" smtClean="0"/>
              <a:t>bescheid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wissen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gleiche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Lernchancen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gleiche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Kompetenz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allem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spätere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Dokumentations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Vortragsarbeit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erleichternd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3. Stets </a:t>
            </a:r>
            <a:r>
              <a:rPr lang="en-US" baseline="0" dirty="0" err="1" smtClean="0"/>
              <a:t>Raum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vorreserviert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Schwierigkeiten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Terminfindung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durch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unterschiedliche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Zeitpläne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durch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Kompromisse</a:t>
            </a:r>
            <a:r>
              <a:rPr lang="en-US" baseline="0" dirty="0" smtClean="0"/>
              <a:t> gut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bewältigen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BC284-83BB-5D43-AEE3-55F83580C5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3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21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5A4-F5C9-CB40-8A4C-D0A480889197}" type="datetime1">
              <a:rPr lang="de-DE" smtClean="0"/>
              <a:t>03.08.17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Vortrag von Thea Kramer und Berzan Yildiz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94EA-B16B-3145-AD77-8E47A54D767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471B-8547-0143-B034-CEA6F68C06FD}" type="datetime1">
              <a:rPr lang="de-DE" smtClean="0"/>
              <a:t>03.08.17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Vortrag von Thea Kramer und Berzan Yildiz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94EA-B16B-3145-AD77-8E47A54D7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E788-AD7A-6B40-BDD1-53A93144334D}" type="datetime1">
              <a:rPr lang="de-DE" smtClean="0"/>
              <a:t>03.08.17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Vortrag von Thea Kramer und Berzan Yildiz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94EA-B16B-3145-AD77-8E47A54D7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851C-E0BA-7E4A-873D-BEC500070B8C}" type="datetime1">
              <a:rPr lang="de-DE" smtClean="0"/>
              <a:t>03.08.17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Vortrag von Thea Kramer und Berzan Yildiz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94EA-B16B-3145-AD77-8E47A54D7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2279-2C1D-CE45-81D6-57B8EB7BEBC3}" type="datetime1">
              <a:rPr lang="de-DE" smtClean="0"/>
              <a:t>03.08.17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Vortrag von Thea Kramer und Berzan Yildiz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94EA-B16B-3145-AD77-8E47A54D7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E7B5-3CEC-7148-818A-FEEBDBDF5F9E}" type="datetime1">
              <a:rPr lang="de-DE" smtClean="0"/>
              <a:t>03.08.17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Vortrag von Thea Kramer und Berzan Yildiz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94EA-B16B-3145-AD77-8E47A54D7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EEE4-FE59-9849-9767-67B97926933E}" type="datetime1">
              <a:rPr lang="de-DE" smtClean="0"/>
              <a:t>03.08.17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Vortrag von Thea Kramer und Berzan Yildiz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94EA-B16B-3145-AD77-8E47A54D7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8DC4-2899-064B-81D7-2A13CE3601A9}" type="datetime1">
              <a:rPr lang="de-DE" smtClean="0"/>
              <a:t>03.08.17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Vortrag von Thea Kramer und Berzan Yildiz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94EA-B16B-3145-AD77-8E47A54D7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D82C-BDAC-4B4E-B12A-8F66578B0443}" type="datetime1">
              <a:rPr lang="de-DE" smtClean="0"/>
              <a:t>03.08.17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Vortrag von Thea Kramer und Berzan Yildiz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94EA-B16B-3145-AD77-8E47A54D7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C8CE-3A57-8B4D-A8C1-66964D822DE8}" type="datetime1">
              <a:rPr lang="de-DE" smtClean="0"/>
              <a:t>03.08.17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Vortrag von Thea Kramer und Berzan Yildiz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94EA-B16B-3145-AD77-8E47A54D7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F4D0-E90E-304F-BC0B-0D3A6BC56646}" type="datetime1">
              <a:rPr lang="de-DE" smtClean="0"/>
              <a:t>03.08.17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Vortrag von Thea Kramer und Berzan Yildiz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94EA-B16B-3145-AD77-8E47A54D7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215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6627"/>
            <a:ext cx="7886700" cy="770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26156"/>
            <a:ext cx="7886700" cy="4841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CB458-29B2-D349-A1BA-706222B1AF47}" type="datetime1">
              <a:rPr lang="de-DE" smtClean="0"/>
              <a:t>03.08.17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Vortrag von Thea Kramer und Berzan Yildiz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D94EA-B16B-3145-AD77-8E47A54D7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Gleitkomma-Arithmetik</a:t>
            </a:r>
            <a:r>
              <a:rPr lang="en-US" sz="4800" dirty="0" smtClean="0">
                <a:latin typeface="TUM Neue Helvetica 55" charset="0"/>
                <a:ea typeface="TUM Neue Helvetica 55" charset="0"/>
                <a:cs typeface="TUM Neue Helvetica 55" charset="0"/>
              </a:rPr>
              <a:t/>
            </a:r>
            <a:br>
              <a:rPr lang="en-US" sz="4800" dirty="0" smtClean="0">
                <a:latin typeface="TUM Neue Helvetica 55" charset="0"/>
                <a:ea typeface="TUM Neue Helvetica 55" charset="0"/>
                <a:cs typeface="TUM Neue Helvetica 55" charset="0"/>
              </a:rPr>
            </a:br>
            <a:r>
              <a:rPr lang="en-US" sz="4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Realisierung</a:t>
            </a:r>
            <a:r>
              <a:rPr lang="en-US" sz="4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 von sin x </a:t>
            </a:r>
            <a:endParaRPr lang="en-US" sz="4400" dirty="0">
              <a:latin typeface="TUM Neue Helvetica 55" charset="0"/>
              <a:ea typeface="TUM Neue Helvetica 55" charset="0"/>
              <a:cs typeface="TUM Neue Helvetica 55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>
              <a:latin typeface="TUM Neue Helvetica 55" charset="0"/>
              <a:ea typeface="TUM Neue Helvetica 55" charset="0"/>
              <a:cs typeface="TUM Neue Helvetica 55" charset="0"/>
            </a:endParaRPr>
          </a:p>
          <a:p>
            <a:r>
              <a:rPr lang="en-US" dirty="0" smtClean="0">
                <a:latin typeface="TUM Neue Helvetica 55" charset="0"/>
                <a:ea typeface="TUM Neue Helvetica 55" charset="0"/>
                <a:cs typeface="TUM Neue Helvetica 55" charset="0"/>
              </a:rPr>
              <a:t>Florian Müller, Thea Kramer, </a:t>
            </a:r>
            <a:r>
              <a:rPr lang="en-US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Berzan</a:t>
            </a:r>
            <a:r>
              <a:rPr lang="en-US" dirty="0" smtClean="0">
                <a:latin typeface="TUM Neue Helvetica 55" charset="0"/>
                <a:ea typeface="TUM Neue Helvetica 55" charset="0"/>
                <a:cs typeface="TUM Neue Helvetica 55" charset="0"/>
              </a:rPr>
              <a:t> </a:t>
            </a:r>
            <a:r>
              <a:rPr lang="en-US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Yildiz</a:t>
            </a:r>
            <a:endParaRPr lang="en-US" dirty="0">
              <a:latin typeface="TUM Neue Helvetica 55" charset="0"/>
              <a:ea typeface="TUM Neue Helvetica 55" charset="0"/>
              <a:cs typeface="TUM Neue Helvetica 55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3585" y="334107"/>
            <a:ext cx="453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UM Neue Helvetica 55" charset="0"/>
                <a:ea typeface="TUM Neue Helvetica 55" charset="0"/>
                <a:cs typeface="TUM Neue Helvetica 55" charset="0"/>
              </a:rPr>
              <a:t>ERA </a:t>
            </a:r>
            <a:r>
              <a:rPr lang="en-US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Praktikum</a:t>
            </a:r>
            <a:r>
              <a:rPr lang="en-US" dirty="0" smtClean="0">
                <a:latin typeface="TUM Neue Helvetica 55" charset="0"/>
                <a:ea typeface="TUM Neue Helvetica 55" charset="0"/>
                <a:cs typeface="TUM Neue Helvetica 55" charset="0"/>
              </a:rPr>
              <a:t> SS 2017 </a:t>
            </a:r>
            <a:r>
              <a:rPr lang="mr-IN" dirty="0" smtClean="0">
                <a:latin typeface="TUM Neue Helvetica 55" charset="0"/>
                <a:ea typeface="TUM Neue Helvetica 55" charset="0"/>
                <a:cs typeface="TUM Neue Helvetica 55" charset="0"/>
              </a:rPr>
              <a:t>–</a:t>
            </a:r>
            <a:r>
              <a:rPr lang="en-US" dirty="0" smtClean="0">
                <a:latin typeface="TUM Neue Helvetica 55" charset="0"/>
                <a:ea typeface="TUM Neue Helvetica 55" charset="0"/>
                <a:cs typeface="TUM Neue Helvetica 55" charset="0"/>
              </a:rPr>
              <a:t> </a:t>
            </a:r>
            <a:r>
              <a:rPr lang="en-US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Gruppe</a:t>
            </a:r>
            <a:r>
              <a:rPr lang="en-US" dirty="0" smtClean="0">
                <a:latin typeface="TUM Neue Helvetica 55" charset="0"/>
                <a:ea typeface="TUM Neue Helvetica 55" charset="0"/>
                <a:cs typeface="TUM Neue Helvetica 55" charset="0"/>
              </a:rPr>
              <a:t> 45</a:t>
            </a:r>
            <a:endParaRPr lang="en-US" dirty="0">
              <a:latin typeface="TUM Neue Helvetica 55" charset="0"/>
              <a:ea typeface="TUM Neue Helvetica 55" charset="0"/>
              <a:cs typeface="TUM Neue Helvetica 5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17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Ablauf</a:t>
            </a:r>
            <a:endParaRPr lang="en-US" sz="3200" dirty="0">
              <a:latin typeface="TUM Neue Helvetica 55" charset="0"/>
              <a:ea typeface="TUM Neue Helvetica 55" charset="0"/>
              <a:cs typeface="TUM Neue Helvetica 55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1. 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Treffen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: 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Organisatorisches</a:t>
            </a:r>
            <a:endParaRPr lang="en-US" sz="2400" dirty="0" smtClean="0">
              <a:latin typeface="TUM Neue Helvetica 55" charset="0"/>
              <a:ea typeface="TUM Neue Helvetica 55" charset="0"/>
              <a:cs typeface="TUM Neue Helvetica 55" charset="0"/>
            </a:endParaRPr>
          </a:p>
          <a:p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2. 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Treffen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: 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Pflichtenheft</a:t>
            </a:r>
            <a:endParaRPr lang="en-US" sz="2400" dirty="0" smtClean="0">
              <a:latin typeface="TUM Neue Helvetica 55" charset="0"/>
              <a:ea typeface="TUM Neue Helvetica 55" charset="0"/>
              <a:cs typeface="TUM Neue Helvetica 55" charset="0"/>
            </a:endParaRPr>
          </a:p>
          <a:p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3. und 4. 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Treffen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: 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Spezifikation</a:t>
            </a:r>
            <a:endParaRPr lang="en-US" sz="2400" dirty="0" smtClean="0">
              <a:latin typeface="TUM Neue Helvetica 55" charset="0"/>
              <a:ea typeface="TUM Neue Helvetica 55" charset="0"/>
              <a:cs typeface="TUM Neue Helvetica 55" charset="0"/>
            </a:endParaRPr>
          </a:p>
          <a:p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5. 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Treffen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: 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Beginn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 der Implementation</a:t>
            </a:r>
            <a:endParaRPr lang="en-US" sz="2400" dirty="0">
              <a:latin typeface="TUM Neue Helvetica 55" charset="0"/>
              <a:ea typeface="TUM Neue Helvetica 55" charset="0"/>
              <a:cs typeface="TUM Neue Helvetica 55" charset="0"/>
            </a:endParaRPr>
          </a:p>
          <a:p>
            <a:r>
              <a:rPr lang="en-US" sz="2400" dirty="0">
                <a:latin typeface="TUM Neue Helvetica 55" charset="0"/>
                <a:ea typeface="TUM Neue Helvetica 55" charset="0"/>
                <a:cs typeface="TUM Neue Helvetica 55" charset="0"/>
              </a:rPr>
              <a:t>6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. 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Treffen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: 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Umstellung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 auf FPU</a:t>
            </a:r>
          </a:p>
          <a:p>
            <a:r>
              <a:rPr lang="en-US" sz="2400" dirty="0">
                <a:latin typeface="TUM Neue Helvetica 55" charset="0"/>
                <a:ea typeface="TUM Neue Helvetica 55" charset="0"/>
                <a:cs typeface="TUM Neue Helvetica 55" charset="0"/>
              </a:rPr>
              <a:t>7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. 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Treffen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: 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Debuggen</a:t>
            </a:r>
            <a:r>
              <a:rPr lang="en-US" sz="2400" dirty="0">
                <a:latin typeface="TUM Neue Helvetica 55" charset="0"/>
                <a:ea typeface="TUM Neue Helvetica 55" charset="0"/>
                <a:cs typeface="TUM Neue Helvetica 55" charset="0"/>
              </a:rPr>
              <a:t> 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und 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Kompilieren</a:t>
            </a:r>
            <a:endParaRPr lang="en-US" sz="2400" dirty="0" smtClean="0">
              <a:latin typeface="TUM Neue Helvetica 55" charset="0"/>
              <a:ea typeface="TUM Neue Helvetica 55" charset="0"/>
              <a:cs typeface="TUM Neue Helvetica 55" charset="0"/>
            </a:endParaRPr>
          </a:p>
          <a:p>
            <a:endParaRPr lang="en-US" sz="2400" dirty="0">
              <a:latin typeface="TUM Neue Helvetica 55" charset="0"/>
              <a:ea typeface="TUM Neue Helvetica 55" charset="0"/>
              <a:cs typeface="TUM Neue Helvetica 55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952B-4E49-4141-A3CF-46B930922D30}" type="datetime1">
              <a:rPr lang="de-DE" smtClean="0">
                <a:latin typeface="TUM Neue Helvetica 55" charset="0"/>
                <a:ea typeface="TUM Neue Helvetica 55" charset="0"/>
                <a:cs typeface="TUM Neue Helvetica 55" charset="0"/>
              </a:rPr>
              <a:t>03.08.17</a:t>
            </a:fld>
            <a:endParaRPr lang="en-US" dirty="0">
              <a:latin typeface="TUM Neue Helvetica 55" charset="0"/>
              <a:ea typeface="TUM Neue Helvetica 55" charset="0"/>
              <a:cs typeface="TUM Neue Helvetica 55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134458" cy="365125"/>
          </a:xfrm>
        </p:spPr>
        <p:txBody>
          <a:bodyPr/>
          <a:lstStyle/>
          <a:p>
            <a:r>
              <a:rPr lang="en-US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Vortrag</a:t>
            </a:r>
            <a:r>
              <a:rPr lang="en-US" dirty="0" smtClean="0">
                <a:latin typeface="TUM Neue Helvetica 55" charset="0"/>
                <a:ea typeface="TUM Neue Helvetica 55" charset="0"/>
                <a:cs typeface="TUM Neue Helvetica 55" charset="0"/>
              </a:rPr>
              <a:t> von Thea Kramer und </a:t>
            </a:r>
            <a:r>
              <a:rPr lang="en-US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Berzan</a:t>
            </a:r>
            <a:r>
              <a:rPr lang="en-US" dirty="0" smtClean="0">
                <a:latin typeface="TUM Neue Helvetica 55" charset="0"/>
                <a:ea typeface="TUM Neue Helvetica 55" charset="0"/>
                <a:cs typeface="TUM Neue Helvetica 55" charset="0"/>
              </a:rPr>
              <a:t> </a:t>
            </a:r>
            <a:r>
              <a:rPr lang="en-US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Yildiz</a:t>
            </a:r>
            <a:endParaRPr lang="en-US" dirty="0">
              <a:latin typeface="TUM Neue Helvetica 55" charset="0"/>
              <a:ea typeface="TUM Neue Helvetica 55" charset="0"/>
              <a:cs typeface="TUM Neue Helvetica 55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94EA-B16B-3145-AD77-8E47A54D7677}" type="slidenum">
              <a:rPr lang="en-US" smtClean="0">
                <a:latin typeface="TUM Neue Helvetica 55" charset="0"/>
                <a:ea typeface="TUM Neue Helvetica 55" charset="0"/>
                <a:cs typeface="TUM Neue Helvetica 55" charset="0"/>
              </a:rPr>
              <a:t>2</a:t>
            </a:fld>
            <a:endParaRPr lang="en-US" dirty="0">
              <a:latin typeface="TUM Neue Helvetica 55" charset="0"/>
              <a:ea typeface="TUM Neue Helvetica 55" charset="0"/>
              <a:cs typeface="TUM Neue Helvetica 5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95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Rahmenprogramm</a:t>
            </a:r>
            <a:r>
              <a:rPr lang="en-US" sz="32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 und </a:t>
            </a:r>
            <a:r>
              <a:rPr lang="en-US" sz="32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Betriebssystem</a:t>
            </a:r>
            <a:endParaRPr lang="en-US" sz="3200" dirty="0">
              <a:latin typeface="TUM Neue Helvetica 55" charset="0"/>
              <a:ea typeface="TUM Neue Helvetica 55" charset="0"/>
              <a:cs typeface="TUM Neue Helvetica 55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Frühe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 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Entscheidung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 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für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 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macOS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 und 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gegen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 Windows</a:t>
            </a:r>
          </a:p>
          <a:p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MacOS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 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spezifische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 Dinge 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bei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 C-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Rahmenprogramm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, 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z.B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:</a:t>
            </a:r>
          </a:p>
          <a:p>
            <a:pPr lvl="1">
              <a:buFont typeface="Wingdings" charset="2"/>
              <a:buChar char="§"/>
            </a:pPr>
            <a:r>
              <a:rPr lang="en-US" sz="20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”_</a:t>
            </a:r>
            <a:r>
              <a:rPr lang="en-US" sz="20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floatSin</a:t>
            </a:r>
            <a:r>
              <a:rPr lang="en-US" sz="20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” </a:t>
            </a:r>
            <a:r>
              <a:rPr lang="en-US" sz="20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statt</a:t>
            </a:r>
            <a:r>
              <a:rPr lang="en-US" sz="20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 “</a:t>
            </a:r>
            <a:r>
              <a:rPr lang="en-US" sz="20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floatSin</a:t>
            </a:r>
            <a:r>
              <a:rPr lang="en-US" sz="20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”</a:t>
            </a:r>
          </a:p>
          <a:p>
            <a:pPr lvl="1">
              <a:buFont typeface="Wingdings" charset="2"/>
              <a:buChar char="§"/>
            </a:pPr>
            <a:r>
              <a:rPr lang="en-US" sz="20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”Clang” </a:t>
            </a:r>
            <a:r>
              <a:rPr lang="en-US" sz="20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statt</a:t>
            </a:r>
            <a:r>
              <a:rPr lang="en-US" sz="20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 GNU</a:t>
            </a:r>
          </a:p>
          <a:p>
            <a:pPr>
              <a:buFont typeface="Arial" charset="0"/>
              <a:buChar char="•"/>
            </a:pPr>
            <a:endParaRPr lang="en-US" dirty="0" smtClean="0">
              <a:latin typeface="TUM Neue Helvetica 55" charset="0"/>
              <a:ea typeface="TUM Neue Helvetica 55" charset="0"/>
              <a:cs typeface="TUM Neue Helvetica 55" charset="0"/>
            </a:endParaRPr>
          </a:p>
          <a:p>
            <a:pPr>
              <a:buFont typeface="Arial" charset="0"/>
              <a:buChar char="•"/>
            </a:pP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C-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Rahmenprogramm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 und Tests 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unkompliziert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, da Java-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ähnlich</a:t>
            </a:r>
            <a:endParaRPr lang="en-US" sz="2400" dirty="0" smtClean="0">
              <a:latin typeface="TUM Neue Helvetica 55" charset="0"/>
              <a:ea typeface="TUM Neue Helvetica 55" charset="0"/>
              <a:cs typeface="TUM Neue Helvetica 55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851C-E0BA-7E4A-873D-BEC500070B8C}" type="datetime1">
              <a:rPr lang="de-DE" smtClean="0"/>
              <a:t>03.08.17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Vortrag von Thea Kramer und Berzan Yildiz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94EA-B16B-3145-AD77-8E47A54D76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0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Rückblick</a:t>
            </a:r>
            <a:r>
              <a:rPr lang="en-US" sz="32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 auf </a:t>
            </a:r>
            <a:r>
              <a:rPr lang="en-US" sz="32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Zeitplanung</a:t>
            </a:r>
            <a:endParaRPr lang="en-US" sz="3200" dirty="0">
              <a:latin typeface="TUM Neue Helvetica 55" charset="0"/>
              <a:ea typeface="TUM Neue Helvetica 55" charset="0"/>
              <a:cs typeface="TUM Neue Helvetica 55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0023"/>
            <a:ext cx="7886700" cy="4841507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Für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 die 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meisten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 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Projektabschnitte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 gut 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geplant</a:t>
            </a:r>
            <a:endParaRPr lang="en-US" sz="2400" dirty="0" smtClean="0">
              <a:latin typeface="TUM Neue Helvetica 55" charset="0"/>
              <a:ea typeface="TUM Neue Helvetica 55" charset="0"/>
              <a:cs typeface="TUM Neue Helvetica 55" charset="0"/>
            </a:endParaRPr>
          </a:p>
          <a:p>
            <a:endParaRPr lang="en-US" sz="2400" dirty="0">
              <a:latin typeface="TUM Neue Helvetica 55" charset="0"/>
              <a:ea typeface="TUM Neue Helvetica 55" charset="0"/>
              <a:cs typeface="TUM Neue Helvetica 55" charset="0"/>
            </a:endParaRPr>
          </a:p>
          <a:p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Zu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 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wenig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 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Zeit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 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für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 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Implementierung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 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eingeplant</a:t>
            </a:r>
            <a:endParaRPr lang="en-US" sz="2400" dirty="0" smtClean="0">
              <a:latin typeface="TUM Neue Helvetica 55" charset="0"/>
              <a:ea typeface="TUM Neue Helvetica 55" charset="0"/>
              <a:cs typeface="TUM Neue Helvetica 55" charset="0"/>
            </a:endParaRPr>
          </a:p>
          <a:p>
            <a:endParaRPr lang="en-US" sz="2400" dirty="0">
              <a:latin typeface="TUM Neue Helvetica 55" charset="0"/>
              <a:ea typeface="TUM Neue Helvetica 55" charset="0"/>
              <a:cs typeface="TUM Neue Helvetica 55" charset="0"/>
            </a:endParaRPr>
          </a:p>
          <a:p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Mehr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 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Zeitaufwand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 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durch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 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fehlende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 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Arbeitsteilung</a:t>
            </a:r>
            <a:endParaRPr lang="en-US" sz="2400" dirty="0">
              <a:latin typeface="TUM Neue Helvetica 55" charset="0"/>
              <a:ea typeface="TUM Neue Helvetica 55" charset="0"/>
              <a:cs typeface="TUM Neue Helvetica 55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851C-E0BA-7E4A-873D-BEC500070B8C}" type="datetime1">
              <a:rPr lang="de-DE" smtClean="0"/>
              <a:t>03.08.17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Vortrag von Thea Kramer und Berzan Yildiz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94EA-B16B-3145-AD77-8E47A54D76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2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Bewertung</a:t>
            </a:r>
            <a:r>
              <a:rPr lang="en-US" sz="32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 der </a:t>
            </a:r>
            <a:r>
              <a:rPr lang="en-US" sz="32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Teamarbeit</a:t>
            </a:r>
            <a:endParaRPr lang="en-US" sz="3200" dirty="0">
              <a:latin typeface="TUM Neue Helvetica 55" charset="0"/>
              <a:ea typeface="TUM Neue Helvetica 55" charset="0"/>
              <a:cs typeface="TUM Neue Helvetica 55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Sehr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 gut, da stets in 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Kontakt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 und 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allgemein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 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gleich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 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starke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 Motivation</a:t>
            </a:r>
          </a:p>
          <a:p>
            <a:endParaRPr lang="en-US" sz="2400" dirty="0" smtClean="0">
              <a:latin typeface="TUM Neue Helvetica 55" charset="0"/>
              <a:ea typeface="TUM Neue Helvetica 55" charset="0"/>
              <a:cs typeface="TUM Neue Helvetica 55" charset="0"/>
            </a:endParaRPr>
          </a:p>
          <a:p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Hauptfrage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: 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Arbeitsteilung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 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oder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 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gemeinsame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 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Arbeit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?</a:t>
            </a:r>
          </a:p>
          <a:p>
            <a:endParaRPr lang="en-US" sz="2400" dirty="0">
              <a:latin typeface="TUM Neue Helvetica 55" charset="0"/>
              <a:ea typeface="TUM Neue Helvetica 55" charset="0"/>
              <a:cs typeface="TUM Neue Helvetica 55" charset="0"/>
            </a:endParaRPr>
          </a:p>
          <a:p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Terminfindung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 und 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Planung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 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vorausschauend</a:t>
            </a:r>
            <a:r>
              <a:rPr lang="en-US" sz="2400" dirty="0" smtClean="0">
                <a:latin typeface="TUM Neue Helvetica 55" charset="0"/>
                <a:ea typeface="TUM Neue Helvetica 55" charset="0"/>
                <a:cs typeface="TUM Neue Helvetica 55" charset="0"/>
              </a:rPr>
              <a:t> und </a:t>
            </a:r>
            <a:r>
              <a:rPr lang="en-US" sz="2400" dirty="0" err="1" smtClean="0">
                <a:latin typeface="TUM Neue Helvetica 55" charset="0"/>
                <a:ea typeface="TUM Neue Helvetica 55" charset="0"/>
                <a:cs typeface="TUM Neue Helvetica 55" charset="0"/>
              </a:rPr>
              <a:t>Konsequent</a:t>
            </a:r>
            <a:endParaRPr lang="en-US" sz="2400" dirty="0">
              <a:latin typeface="TUM Neue Helvetica 55" charset="0"/>
              <a:ea typeface="TUM Neue Helvetica 55" charset="0"/>
              <a:cs typeface="TUM Neue Helvetica 55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851C-E0BA-7E4A-873D-BEC500070B8C}" type="datetime1">
              <a:rPr lang="de-DE" smtClean="0"/>
              <a:t>03.08.17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Vortrag von Thea Kramer und Berzan Yildiz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94EA-B16B-3145-AD77-8E47A54D76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9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435DD01-71AC-4E46-9619-1D51C747E074}" vid="{4CE2489C-89F5-CD4B-90FB-2B772F8AA2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TUM</Template>
  <TotalTime>103</TotalTime>
  <Words>428</Words>
  <Application>Microsoft Macintosh PowerPoint</Application>
  <PresentationFormat>On-screen Show (4:3)</PresentationFormat>
  <Paragraphs>79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TUM Neue Helvetica 55</vt:lpstr>
      <vt:lpstr>Wingdings</vt:lpstr>
      <vt:lpstr>Arial</vt:lpstr>
      <vt:lpstr>Office Theme</vt:lpstr>
      <vt:lpstr>Gleitkomma-Arithmetik Realisierung von sin x </vt:lpstr>
      <vt:lpstr>Ablauf</vt:lpstr>
      <vt:lpstr>Rahmenprogramm und Betriebssystem</vt:lpstr>
      <vt:lpstr>Rückblick auf Zeitplanung</vt:lpstr>
      <vt:lpstr>Bewertung der Teamarbeit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Gleitkomma-Arithmetik Realisierung von sin x </dc:title>
  <dc:creator>ga94xov</dc:creator>
  <cp:lastModifiedBy>ga94xov</cp:lastModifiedBy>
  <cp:revision>8</cp:revision>
  <dcterms:created xsi:type="dcterms:W3CDTF">2017-08-03T13:23:14Z</dcterms:created>
  <dcterms:modified xsi:type="dcterms:W3CDTF">2017-08-03T15:06:54Z</dcterms:modified>
</cp:coreProperties>
</file>