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2" r:id="rId4"/>
    <p:sldId id="264" r:id="rId5"/>
    <p:sldId id="265" r:id="rId6"/>
    <p:sldId id="266" r:id="rId7"/>
    <p:sldId id="261" r:id="rId8"/>
    <p:sldId id="258" r:id="rId9"/>
    <p:sldId id="263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/>
    <p:restoredTop sz="94694"/>
  </p:normalViewPr>
  <p:slideViewPr>
    <p:cSldViewPr snapToGrid="0">
      <p:cViewPr varScale="1">
        <p:scale>
          <a:sx n="121" d="100"/>
          <a:sy n="121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18A-2048-BFC1-97B9-9D41C927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0AD4F-963D-F7EF-ED26-B53D6C61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BBAF-2980-05D0-CE69-F1AFF025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4F53-7DEE-8DB9-D9A9-5C14C03E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C266-84B0-99B7-1866-872652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62D1-A2A7-87DD-A261-3A90A963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358BC-B2AD-CB96-D540-384EC0874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4C4F-EDAD-E4EA-0FA6-D4DBB5D1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E62A-DCF4-97E6-7CB0-593FD25A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1DC0-885E-0F1E-50D3-9E0C1803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674A3-47AC-B332-71B5-16ED6136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7CB1-3DFD-0692-3124-544050EF4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AE7D-436F-148E-C6B3-822A694A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BE5C-B38E-C7A7-5724-A8C0B875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5316-E131-CE15-D9E9-ACF8EA7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0C8-8AFD-4372-A33D-65CA2EED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DB0-D838-951E-6995-1F5B2816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F0BA-D5F5-8DF1-3CC9-4FCF19D2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68AE-2AAB-739E-56D5-92906B69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F73B-123A-6497-86C4-1896AF33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7F80-2246-D906-0A33-A16A2DF9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E2A8-10E4-96EE-303A-891581F9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1576-C50C-F496-F3F8-7BC8F462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DACE-1BDD-3FAE-217D-7A0DCAC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CDD4-FD67-811D-B7EC-80DE9648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13CB-5B47-68F6-576A-60D90FBD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2524-519D-3015-6D7E-9D342142C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63928-A9B8-0903-491A-E3EF3A66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92B7-724C-769E-7632-D7718E8B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0CA6-CDA8-C01A-3A63-69092246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88CF-0E80-8AC3-10E7-10A1483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C974-C646-1921-AA15-68F8CF34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24A60-F463-0D6C-BEB1-1A15F418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299E4-494C-392B-D369-DA664717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604D-6D39-579B-A1C7-8268FA442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6F037-AAFE-AB22-1C3B-3A4FB1623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6EF6B-C7AB-1067-6DB3-3D2224B5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BA14B-212A-D489-1D01-44BC3176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B9AB5-CB86-9529-D039-67A6EC67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4B3-D1D7-A6B9-2FB0-246650CF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6B878-ACB4-7942-021C-2DFC36E5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B0860-92A0-0E1E-41B6-638643F0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039C-D0BE-17B7-60D0-C2F866AF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4AB70-22EF-23BE-4DF3-3E315796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86E0A-A92E-E7C5-9C57-D280AF8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E6B7F-2188-31D8-9B11-DECD6702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82BA-0A27-ED1E-7BA8-93D1BF34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9407-79BB-862F-BDBD-792A8828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84A8-E998-119C-3496-395C625A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BC64-3F20-FD5C-6722-3268E9AD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126F-437B-DC62-9889-1054BD8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24B1-7255-E0F2-A937-2727DD33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B8D8-FFD0-60B8-0115-8D10D06C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54D43-DB52-D806-D353-5CCE9158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E548E-3FF3-149F-4621-9F7C7692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C56D-AF5C-5430-43FB-27411466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1B53-247C-8BD9-3965-4EC48678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4FC4-6372-EC1B-BDF4-DA4D1F86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4C7C7-36EC-35E1-1EAC-B0D67019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1D1B-5D8F-5FCB-AEAC-D6F8455D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4F6E-1040-CCAC-EC02-8D917A996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CF1E-602C-CE44-AFB8-0EDA9F8473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FD34-B89A-5FFE-D65D-3C1852B77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3CA3-8118-707E-0203-1CEC06C35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A928-ABB1-DE46-911C-BFC6417A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CHPC-Intro-to-Parallel-Computing-R" TargetMode="External"/><Relationship Id="rId2" Type="http://schemas.openxmlformats.org/officeDocument/2006/relationships/hyperlink" Target="https://www.chpc.utah.edu/documentation/software/r-language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nyLib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olaR/index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7" Type="http://schemas.openxmlformats.org/officeDocument/2006/relationships/hyperlink" Target="https://github.com/qinwf/awesome-R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bioconductor.org/packages/release/bioc/" TargetMode="External"/><Relationship Id="rId4" Type="http://schemas.openxmlformats.org/officeDocument/2006/relationships/hyperlink" Target="https://www.bioconducto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78B6-5539-9E82-F028-09DBCA900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R Packages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FA3A8-D312-6B83-97FB-4F95A9140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 and Anita </a:t>
            </a:r>
            <a:r>
              <a:rPr lang="en-US" dirty="0" err="1"/>
              <a:t>Orendt</a:t>
            </a:r>
            <a:endParaRPr lang="en-US" dirty="0"/>
          </a:p>
          <a:p>
            <a:r>
              <a:rPr lang="en-US" dirty="0"/>
              <a:t>04/04/2023</a:t>
            </a:r>
          </a:p>
        </p:txBody>
      </p:sp>
    </p:spTree>
    <p:extLst>
      <p:ext uri="{BB962C8B-B14F-4D97-AF65-F5344CB8AC3E}">
        <p14:creationId xmlns:p14="http://schemas.microsoft.com/office/powerpoint/2010/main" val="142737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install.packages</a:t>
            </a:r>
            <a:r>
              <a:rPr lang="en-US" dirty="0"/>
              <a:t>() function, with package name in quotes: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385321"/>
            <a:ext cx="10001003" cy="42780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4.2.2 (2022-10-31) -- "Innocent and Trusting”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888076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create a personal library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/common/home/u0424091/R/x86_64-pc-linux-gnu-library/4.2’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install packages into?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 Please select a CRAN mirror for use in this session ---</a:t>
            </a:r>
          </a:p>
          <a:p>
            <a:r>
              <a:rPr lang="en-US" sz="1600" dirty="0">
                <a:solidFill>
                  <a:srgbClr val="00B050"/>
                </a:solidFill>
                <a:latin typeface="Menlo" panose="020B0609030804020204" pitchFamily="49" charset="0"/>
              </a:rPr>
              <a:t>(A list of CRAN mirror sites pops up - I selected “USA (IA)(https)”)</a:t>
            </a:r>
            <a:endParaRPr lang="en-US" sz="160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also installing the dependencies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’,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trying URL 'https://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mirror.las.iastate.edu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/CRAN/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/interp_1.1-4.tar.gz’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/RtmpdZF0ge/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76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476117"/>
            <a:ext cx="10001003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zoo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Attaching package: ‘zoo’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following objects are masked from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package:base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’: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as.Date.numeric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lattice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Zone set to UTC.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find.package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/common/home/u0424091/R/x86_64-pc-linux-gnu-library/4.2/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/common/home/u0424091/R/x86_64-pc-linux-gnu-library/4.2"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/4.2.2" </a:t>
            </a:r>
          </a:p>
        </p:txBody>
      </p:sp>
    </p:spTree>
    <p:extLst>
      <p:ext uri="{BB962C8B-B14F-4D97-AF65-F5344CB8AC3E}">
        <p14:creationId xmlns:p14="http://schemas.microsoft.com/office/powerpoint/2010/main" val="410848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6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() function, with package name in quotes.</a:t>
            </a:r>
          </a:p>
          <a:p>
            <a:pPr marL="0" indent="0">
              <a:buNone/>
            </a:pPr>
            <a:r>
              <a:rPr lang="en-US" dirty="0"/>
              <a:t>Note that “lib=“ is specified! Without that the installation of dependencies will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689470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4.2.2 (2022-10-31) -- "Innocent and Trusting”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install_github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/common/home/u0424091/R/x86_64-pc-linux-gnu-library/4.2"))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Downloading GitHub repo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DataExplorer@HEAD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6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1476117"/>
            <a:ext cx="10001003" cy="50167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 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9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 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2510897"/>
            <a:ext cx="10001003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::install("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/common/home/u0424091/R/x86_64-pc-linux-gnu-library/4.2"))</a:t>
            </a:r>
          </a:p>
          <a:p>
            <a:endParaRPr lang="en-US" sz="16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latin typeface="Menlo" panose="020B0609030804020204" pitchFamily="49" charset="0"/>
              </a:rPr>
              <a:t>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F20F4-426F-13CE-95C0-54CAA9B622FF}"/>
              </a:ext>
            </a:extLst>
          </p:cNvPr>
          <p:cNvSpPr txBox="1"/>
          <p:nvPr/>
        </p:nvSpPr>
        <p:spPr>
          <a:xfrm>
            <a:off x="838200" y="1706955"/>
            <a:ext cx="912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Like </a:t>
            </a: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(), it is safest to specify the ”lib=“ argument.</a:t>
            </a:r>
          </a:p>
        </p:txBody>
      </p:sp>
    </p:spTree>
    <p:extLst>
      <p:ext uri="{BB962C8B-B14F-4D97-AF65-F5344CB8AC3E}">
        <p14:creationId xmlns:p14="http://schemas.microsoft.com/office/powerpoint/2010/main" val="266225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EA6D-4CDD-9705-D934-D6D1235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4EC-4696-0F0B-4064-F765268A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19"/>
            <a:ext cx="10515600" cy="3565030"/>
          </a:xfrm>
        </p:spPr>
        <p:txBody>
          <a:bodyPr>
            <a:norm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, </a:t>
            </a:r>
            <a:r>
              <a:rPr lang="en-US" dirty="0" err="1"/>
              <a:t>BiocManager</a:t>
            </a:r>
            <a:r>
              <a:rPr lang="en-US" dirty="0"/>
              <a:t>::install, and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 download the package source code, then compile and install it</a:t>
            </a:r>
          </a:p>
          <a:p>
            <a:r>
              <a:rPr lang="en-US" dirty="0"/>
              <a:t>If you have the source code URL you can compile and install it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method doesn’t handle dependencies however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3A00F-D22D-00D2-2E9D-1F1DF3190AFD}"/>
              </a:ext>
            </a:extLst>
          </p:cNvPr>
          <p:cNvSpPr txBox="1"/>
          <p:nvPr/>
        </p:nvSpPr>
        <p:spPr>
          <a:xfrm>
            <a:off x="838200" y="3800476"/>
            <a:ext cx="1069274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bioconductor.org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/packages/3.16/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/limma_3.54.2.tar.gz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R CMD INSTALL --library=$HOME/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R/x86_64-pc-linux-gnu-library/4.2 limma_3.54.2.tar.gz</a:t>
            </a:r>
          </a:p>
        </p:txBody>
      </p:sp>
    </p:spTree>
    <p:extLst>
      <p:ext uri="{BB962C8B-B14F-4D97-AF65-F5344CB8AC3E}">
        <p14:creationId xmlns:p14="http://schemas.microsoft.com/office/powerpoint/2010/main" val="233080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7D0-AE06-AFEF-770A-936472F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56E3-1157-30A1-01E5-EB162882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https://www.chpc.utah.edu/documentation/software/r-language.php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few things are out of date:</a:t>
            </a:r>
          </a:p>
          <a:p>
            <a:pPr lvl="2"/>
            <a:r>
              <a:rPr lang="en-US" dirty="0"/>
              <a:t>We no longer use Intel’s compiler </a:t>
            </a:r>
            <a:r>
              <a:rPr lang="en-US" dirty="0" err="1"/>
              <a:t>icc</a:t>
            </a:r>
            <a:r>
              <a:rPr lang="en-US" dirty="0"/>
              <a:t> for R, we use </a:t>
            </a:r>
            <a:r>
              <a:rPr lang="en-US" dirty="0" err="1"/>
              <a:t>gcc</a:t>
            </a:r>
            <a:r>
              <a:rPr lang="en-US" dirty="0"/>
              <a:t> exclusively</a:t>
            </a:r>
          </a:p>
          <a:p>
            <a:pPr lvl="2"/>
            <a:r>
              <a:rPr lang="en-US" dirty="0"/>
              <a:t>$HOME/.R/</a:t>
            </a:r>
            <a:r>
              <a:rPr lang="en-US" dirty="0" err="1"/>
              <a:t>Makevars</a:t>
            </a:r>
            <a:r>
              <a:rPr lang="en-US" dirty="0"/>
              <a:t> file is largely obsolete</a:t>
            </a:r>
          </a:p>
          <a:p>
            <a:pPr lvl="2"/>
            <a:r>
              <a:rPr lang="en-US" dirty="0"/>
              <a:t>Setting up a personal library: R version 4.X handles (most) of this automatically</a:t>
            </a:r>
          </a:p>
          <a:p>
            <a:r>
              <a:rPr lang="en-US" dirty="0">
                <a:hlinkClick r:id="rId3"/>
              </a:rPr>
              <a:t>https://git.io/CHPC-Intro-to-Parallel-Computing-R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Excellent examples of parallel R code, both single- and multi-node</a:t>
            </a:r>
          </a:p>
        </p:txBody>
      </p:sp>
    </p:spTree>
    <p:extLst>
      <p:ext uri="{BB962C8B-B14F-4D97-AF65-F5344CB8AC3E}">
        <p14:creationId xmlns:p14="http://schemas.microsoft.com/office/powerpoint/2010/main" val="324383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084-114A-5350-7A8C-EF85E26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anyLib</a:t>
            </a:r>
            <a:r>
              <a:rPr lang="en-US" b="1" dirty="0"/>
              <a:t>: Install and Load Any Package from CRAN, Bioconductor or </a:t>
            </a:r>
            <a:r>
              <a:rPr lang="en-US" b="1" dirty="0" err="1"/>
              <a:t>Github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8B6-01CF-6DAB-DC2A-A0E67532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“Made to make your life simpler with packages, by installing and loading a list of packages, whether they are on CRAN, Bioconductor or </a:t>
            </a:r>
            <a:r>
              <a:rPr lang="en-US" dirty="0" err="1"/>
              <a:t>github</a:t>
            </a:r>
            <a:r>
              <a:rPr lang="en-US" dirty="0"/>
              <a:t>. For </a:t>
            </a:r>
            <a:r>
              <a:rPr lang="en-US" dirty="0" err="1"/>
              <a:t>github</a:t>
            </a:r>
            <a:r>
              <a:rPr lang="en-US" dirty="0"/>
              <a:t>, if you do not have the full path, with the maintainer name in it (e.g. "</a:t>
            </a:r>
            <a:r>
              <a:rPr lang="en-US" dirty="0" err="1"/>
              <a:t>achateigner</a:t>
            </a:r>
            <a:r>
              <a:rPr lang="en-US" dirty="0"/>
              <a:t>/</a:t>
            </a:r>
            <a:r>
              <a:rPr lang="en-US" dirty="0" err="1"/>
              <a:t>topReviGO</a:t>
            </a:r>
            <a:r>
              <a:rPr lang="en-US" dirty="0"/>
              <a:t>"), it will be able to load it but not to install it.”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https://cran.r-project.org/web/packages/anyLib/index.html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111C-DD9B-2623-CF8B-70BCF03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1346-42FD-09C2-210D-2D589D36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best way to connect to CHPC for </a:t>
            </a:r>
            <a:r>
              <a:rPr lang="en-US" u="sng" dirty="0"/>
              <a:t>your</a:t>
            </a:r>
            <a:r>
              <a:rPr lang="en-US" dirty="0"/>
              <a:t> R application</a:t>
            </a:r>
          </a:p>
          <a:p>
            <a:r>
              <a:rPr lang="en-US" dirty="0"/>
              <a:t>Installing R packages</a:t>
            </a:r>
          </a:p>
          <a:p>
            <a:r>
              <a:rPr lang="en-US" dirty="0"/>
              <a:t>Using R in parallel</a:t>
            </a:r>
          </a:p>
        </p:txBody>
      </p:sp>
    </p:spTree>
    <p:extLst>
      <p:ext uri="{BB962C8B-B14F-4D97-AF65-F5344CB8AC3E}">
        <p14:creationId xmlns:p14="http://schemas.microsoft.com/office/powerpoint/2010/main" val="40383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998EE-E276-C729-7051-4A2C56AA3299}"/>
              </a:ext>
            </a:extLst>
          </p:cNvPr>
          <p:cNvSpPr txBox="1"/>
          <p:nvPr/>
        </p:nvSpPr>
        <p:spPr>
          <a:xfrm>
            <a:off x="520533" y="3086971"/>
            <a:ext cx="10001003" cy="30315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4.2.2 (2022-10-31) -- "Innocent and Trusting"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2022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 (64-bit)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 in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there is no package called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5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AEFF-193E-F332-12C9-4ED1A86BE223}"/>
              </a:ext>
            </a:extLst>
          </p:cNvPr>
          <p:cNvSpPr txBox="1"/>
          <p:nvPr/>
        </p:nvSpPr>
        <p:spPr>
          <a:xfrm>
            <a:off x="520533" y="985651"/>
            <a:ext cx="1020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solaR</a:t>
            </a:r>
            <a:r>
              <a:rPr lang="en-US" b="1" dirty="0"/>
              <a:t>: Radiation and Photovoltaic Systems</a:t>
            </a:r>
          </a:p>
          <a:p>
            <a:r>
              <a:rPr lang="en-US" dirty="0"/>
              <a:t>Calculation methods of solar radiation and performance of photovoltaic systems from daily and </a:t>
            </a:r>
            <a:r>
              <a:rPr lang="en-US" dirty="0" err="1"/>
              <a:t>intradaily</a:t>
            </a:r>
            <a:r>
              <a:rPr lang="en-US" dirty="0"/>
              <a:t> irradiation data sources.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https://cran.r-project.org/web/packages/solaR/index.html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E781-8B5F-580F-EC95-26759600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9C8A-8B04-3B2A-7D07-72147F82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Tell R where to find the already-installed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version of R that has the package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package yourself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3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1: Tell R where to find the already-installed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6998"/>
          </a:xfrm>
        </p:spPr>
        <p:txBody>
          <a:bodyPr>
            <a:normAutofit/>
          </a:bodyPr>
          <a:lstStyle/>
          <a:p>
            <a:r>
              <a:rPr lang="en-US" dirty="0"/>
              <a:t>When loading a library R searches the path returned by .</a:t>
            </a:r>
            <a:r>
              <a:rPr lang="en-US" dirty="0" err="1"/>
              <a:t>libPaths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append additional </a:t>
            </a:r>
            <a:r>
              <a:rPr lang="en-US" i="1" dirty="0"/>
              <a:t>existing</a:t>
            </a:r>
            <a:r>
              <a:rPr lang="en-US" dirty="0"/>
              <a:t> directories to this path: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2683249"/>
            <a:ext cx="1000100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/4.2.2"   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98B6E-2ECC-CF4D-EFA6-AD203C758593}"/>
              </a:ext>
            </a:extLst>
          </p:cNvPr>
          <p:cNvSpPr txBox="1"/>
          <p:nvPr/>
        </p:nvSpPr>
        <p:spPr>
          <a:xfrm>
            <a:off x="838200" y="4654511"/>
            <a:ext cx="100010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 c( 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(), "~u0253283/R/x86_64-pc-linux-gnu-library/4.2" ) 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/4.2.2"         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/common/home/u0253283/R/x86_64-pc-linux-gnu-library/4.2"</a:t>
            </a:r>
          </a:p>
        </p:txBody>
      </p:sp>
    </p:spTree>
    <p:extLst>
      <p:ext uri="{BB962C8B-B14F-4D97-AF65-F5344CB8AC3E}">
        <p14:creationId xmlns:p14="http://schemas.microsoft.com/office/powerpoint/2010/main" val="3889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234091"/>
          </a:xfrm>
        </p:spPr>
        <p:txBody>
          <a:bodyPr>
            <a:normAutofit/>
          </a:bodyPr>
          <a:lstStyle/>
          <a:p>
            <a:r>
              <a:rPr lang="en-US" dirty="0"/>
              <a:t>Or use the R_LIBS_USER environment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strategy isn’t used very often - typically by research labs with group space (i.e. a shared file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1791109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In bash: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export R_LIBS_USER=~u0253283/R/x86_64-pc-linux-gnu-library/4.2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Or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tcsh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</a:rPr>
              <a:t>setenv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</a:rPr>
              <a:t> R_LIBS_USER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~u0253283/R/x86_64-pc-linux-gnu-library/4.2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4.2.2 (2022-10-31) -- "Innocent and Trusting"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2022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 (64-bit)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/4.2.2"         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/common/home/u0253283/R/x86_64-pc-linux-gnu-library/4.2"</a:t>
            </a:r>
          </a:p>
        </p:txBody>
      </p:sp>
    </p:spTree>
    <p:extLst>
      <p:ext uri="{BB962C8B-B14F-4D97-AF65-F5344CB8AC3E}">
        <p14:creationId xmlns:p14="http://schemas.microsoft.com/office/powerpoint/2010/main" val="8800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411-36A0-C5AB-3A25-214F72E4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2: Find a version of R that has the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49C4-504D-C952-6EFC-4CE51D4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774"/>
            <a:ext cx="10515600" cy="3637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modules at CHPC: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R/4.1.2-basic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R/4.1.2-bioconductor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R/4.1.2-geospatial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R/4.1.3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R/4.2.1-Bioconductor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R/4.2.2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0FB25-C9E8-1AF0-0B99-3097C994631B}"/>
              </a:ext>
            </a:extLst>
          </p:cNvPr>
          <p:cNvSpPr txBox="1"/>
          <p:nvPr/>
        </p:nvSpPr>
        <p:spPr>
          <a:xfrm>
            <a:off x="1950570" y="1591293"/>
            <a:ext cx="829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“The best R package installation is the one you don’t have to do.”</a:t>
            </a:r>
          </a:p>
          <a:p>
            <a:pPr algn="r"/>
            <a:r>
              <a:rPr lang="en-US" sz="2400" dirty="0"/>
              <a:t>-- Brett Milash</a:t>
            </a:r>
          </a:p>
        </p:txBody>
      </p:sp>
    </p:spTree>
    <p:extLst>
      <p:ext uri="{BB962C8B-B14F-4D97-AF65-F5344CB8AC3E}">
        <p14:creationId xmlns:p14="http://schemas.microsoft.com/office/powerpoint/2010/main" val="423240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3BAA-3F4F-F264-585E-9DF4E14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9B31-A79D-A5C8-175C-ED6FB0F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438898"/>
          </a:xfrm>
        </p:spPr>
        <p:txBody>
          <a:bodyPr>
            <a:normAutofit/>
          </a:bodyPr>
          <a:lstStyle/>
          <a:p>
            <a:r>
              <a:rPr lang="en-US" sz="2400" dirty="0"/>
              <a:t>Every CHPC R module has useful libraries in addition to the base package: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Certain CHPC R modules have additional library collections: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Geospatial packages (e.g. proj4, </a:t>
            </a:r>
            <a:r>
              <a:rPr lang="en-US" dirty="0" err="1"/>
              <a:t>rgdal</a:t>
            </a:r>
            <a:r>
              <a:rPr lang="en-US" dirty="0"/>
              <a:t>, </a:t>
            </a:r>
            <a:r>
              <a:rPr lang="en-US" dirty="0" err="1"/>
              <a:t>RNetCDF</a:t>
            </a:r>
            <a:r>
              <a:rPr lang="en-US" dirty="0"/>
              <a:t>, hdf5r)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7099-FF52-CA6A-102D-CF07FD3DEF8D}"/>
              </a:ext>
            </a:extLst>
          </p:cNvPr>
          <p:cNvSpPr txBox="1"/>
          <p:nvPr/>
        </p:nvSpPr>
        <p:spPr>
          <a:xfrm>
            <a:off x="838200" y="1785688"/>
            <a:ext cx="9668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maptools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reshape2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testthat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caret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glmnet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mgcv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rgl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threeJS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data.table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microbenchmark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tidyr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htmlwidgets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multcomp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RMySQL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vcd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DiagrammeR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network3D      RODBC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XLConnect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dplyr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nlme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roxygen2       xlsx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DT 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knitr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parallel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RPostgresSQL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XML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dygraphs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leaflet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RSQLite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xtable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foreign        lme4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shiny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gcbd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locfit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quantmod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zoo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ggmap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lubridate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randomForest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ggplot2        maps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Rcpp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survival</a:t>
            </a:r>
          </a:p>
        </p:txBody>
      </p:sp>
    </p:spTree>
    <p:extLst>
      <p:ext uri="{BB962C8B-B14F-4D97-AF65-F5344CB8AC3E}">
        <p14:creationId xmlns:p14="http://schemas.microsoft.com/office/powerpoint/2010/main" val="76561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EA634-42F1-7936-B2FC-FB1AADE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3: Install the package yourself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6F2D-A62F-FC06-AE64-EFE03241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repositories of R code:</a:t>
            </a:r>
          </a:p>
          <a:p>
            <a:r>
              <a:rPr lang="en-US" dirty="0"/>
              <a:t>CRAN: Comprehensive R Archive Network </a:t>
            </a:r>
          </a:p>
          <a:p>
            <a:pPr lvl="1"/>
            <a:r>
              <a:rPr lang="en-US" dirty="0">
                <a:hlinkClick r:id="rId2"/>
              </a:rPr>
              <a:t>https://cran.r-project.org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https://cran.r-project.org/web/packages/available_packages_by_name.html</a:t>
            </a:r>
            <a:r>
              <a:rPr lang="en-US" dirty="0"/>
              <a:t> </a:t>
            </a:r>
          </a:p>
          <a:p>
            <a:r>
              <a:rPr lang="en-US" dirty="0"/>
              <a:t>Bioconductor: Open-source software for bioinformatics </a:t>
            </a:r>
          </a:p>
          <a:p>
            <a:pPr lvl="1"/>
            <a:r>
              <a:rPr lang="en-US" dirty="0">
                <a:hlinkClick r:id="rId4"/>
              </a:rPr>
              <a:t>https://www.bioconductor.org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https://github.com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https://github.com/qinwf/awesome-R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Installation method varies depending on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1957</Words>
  <Application>Microsoft Macintosh PowerPoint</Application>
  <PresentationFormat>Widescreen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Menlo</vt:lpstr>
      <vt:lpstr>Office Theme</vt:lpstr>
      <vt:lpstr>Installing R Packages at CHPC</vt:lpstr>
      <vt:lpstr>Today’s agenda:</vt:lpstr>
      <vt:lpstr>PowerPoint Presentation</vt:lpstr>
      <vt:lpstr>Strategies for handling missing R libraries</vt:lpstr>
      <vt:lpstr>Strategy 1: Tell R where to find the already-installed package</vt:lpstr>
      <vt:lpstr>Strategy 1 (continued)</vt:lpstr>
      <vt:lpstr>Strategy 2: Find a version of R that has the package installed</vt:lpstr>
      <vt:lpstr>CHPC’s R modules</vt:lpstr>
      <vt:lpstr>Strategy 3: Install the package yourself</vt:lpstr>
      <vt:lpstr>Installing packages from CRAN</vt:lpstr>
      <vt:lpstr>Installing packages from CRAN (continued)</vt:lpstr>
      <vt:lpstr>Installing packages from CRAN (continued)</vt:lpstr>
      <vt:lpstr>Installing packages from Github</vt:lpstr>
      <vt:lpstr>Installing packages from Bioconductor</vt:lpstr>
      <vt:lpstr>Installing packages from Bioconductor (continued)</vt:lpstr>
      <vt:lpstr>Installing packages from source code</vt:lpstr>
      <vt:lpstr>CHPC’s R documentation</vt:lpstr>
      <vt:lpstr>anyLib: Install and Load Any Package from CRAN, Bioconductor or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 Packages at CHPC</dc:title>
  <dc:creator>Brett A Milash</dc:creator>
  <cp:lastModifiedBy>Brett Milash</cp:lastModifiedBy>
  <cp:revision>31</cp:revision>
  <dcterms:created xsi:type="dcterms:W3CDTF">2023-04-03T16:50:02Z</dcterms:created>
  <dcterms:modified xsi:type="dcterms:W3CDTF">2024-07-18T18:29:31Z</dcterms:modified>
</cp:coreProperties>
</file>