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C0EFF83-82D0-4B73-8321-249100D30816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BF3D17-9112-4718-B682-CA75CBFC6C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90AC34-AE14-4995-8FE6-A4E0D652F9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4509DA-831B-4D59-95D0-0A60B98C0F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7D4D4B7-249D-4AA4-8F58-5F897A53559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F95F898-0121-473A-A297-AE703896118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EE943A-8971-4213-9E7E-2880210BAC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1A44E4-F23F-46CD-8C4D-BD2351A53C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B731A7-A850-44C6-AD3E-89342B5BB6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75A713-9CC5-4FA8-A3A2-CB86619BC8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898CFAF-8AEE-4C30-B275-3C32376741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685377-5EE0-4E84-B35F-483232A015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4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2840" y="533520"/>
            <a:ext cx="905724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TCL Technical Seminar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2019/05/16</a:t>
            </a:r>
            <a:br/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Kalman Filters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Benjamin Ionescu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112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-380880" y="15228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How to use this model here?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425520" y="762120"/>
            <a:ext cx="819864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Skipping the derivation, we now just follow this scheme [Ref. 1, page 6].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780480" y="4222080"/>
            <a:ext cx="8198640" cy="18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3" descr=""/>
          <p:cNvPicPr/>
          <p:nvPr/>
        </p:nvPicPr>
        <p:blipFill>
          <a:blip r:embed="rId3"/>
          <a:stretch/>
        </p:blipFill>
        <p:spPr>
          <a:xfrm>
            <a:off x="609480" y="2743200"/>
            <a:ext cx="8028720" cy="27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-252360" y="30492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How to use this model here?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425520" y="762120"/>
            <a:ext cx="819864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But, the problem I have, is that the result is noisy: 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780480" y="4222080"/>
            <a:ext cx="8198640" cy="18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3" descr=""/>
          <p:cNvPicPr/>
          <p:nvPr/>
        </p:nvPicPr>
        <p:blipFill>
          <a:blip r:embed="rId3"/>
          <a:stretch/>
        </p:blipFill>
        <p:spPr>
          <a:xfrm>
            <a:off x="2513520" y="2743200"/>
            <a:ext cx="4145760" cy="31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9" name="Picture 2_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130" name="Picture 3_2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-252360" y="30492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Edit: new result successful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425520" y="762120"/>
            <a:ext cx="819864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mistake was that Q and R must be diagonal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780480" y="4222080"/>
            <a:ext cx="8198640" cy="18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1721160" y="2466360"/>
            <a:ext cx="5463000" cy="350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139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228600" y="617400"/>
            <a:ext cx="90572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56400" y="1235160"/>
            <a:ext cx="9057240" cy="36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[1] Lacey, Tony. "Tutorial: The Kalman Filter."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Georgia Institute of Technology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(1998).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[2] Unknown author, “The Kalman Filter.” Co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rnell University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(2006)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144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86040" y="2690280"/>
            <a:ext cx="90572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ko-KR" sz="5400" spc="-1" strike="noStrike">
                <a:solidFill>
                  <a:srgbClr val="000000"/>
                </a:solidFill>
                <a:latin typeface="Calibri"/>
              </a:rPr>
              <a:t>감사합니다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2840" y="609480"/>
            <a:ext cx="9057240" cy="55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50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70560" y="152280"/>
            <a:ext cx="90572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Goal: filter a basic noisy signal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355400" y="4572000"/>
            <a:ext cx="64609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X-axis: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np.linspace(-np.pi, np.pi, 201)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Y-axis: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np.sin(x_axis) + noise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3" name="Picture 4" descr=""/>
          <p:cNvPicPr/>
          <p:nvPr/>
        </p:nvPicPr>
        <p:blipFill>
          <a:blip r:embed="rId3"/>
          <a:stretch/>
        </p:blipFill>
        <p:spPr>
          <a:xfrm>
            <a:off x="1981080" y="1159200"/>
            <a:ext cx="4865040" cy="31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5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70560" y="152280"/>
            <a:ext cx="90572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What did I use for noise?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72320" y="1523880"/>
            <a:ext cx="833364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Gaussian noise.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Noise = sigma*np.random.randn(201) + mu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Reason: Optimizing MSE provides best estimate – iff noise is Gaussian [Ref. 1, page 2]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9" name="Picture 3" descr=""/>
          <p:cNvPicPr/>
          <p:nvPr/>
        </p:nvPicPr>
        <p:blipFill>
          <a:blip r:embed="rId3"/>
          <a:stretch/>
        </p:blipFill>
        <p:spPr>
          <a:xfrm>
            <a:off x="3576600" y="1295280"/>
            <a:ext cx="1990080" cy="96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62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70560" y="152280"/>
            <a:ext cx="90572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Process + Measurement model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x’ is the true value we want to estimate, because we cannot measure it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w’ is “associated white noise with known covariance”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z’ is what we measure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v’ is “associated measurement error”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H’ is “noiseless connection between state vector and measurement vector”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Phi’ is the state transition matrix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66" name="Picture 3" descr=""/>
          <p:cNvPicPr/>
          <p:nvPr/>
        </p:nvPicPr>
        <p:blipFill>
          <a:blip r:embed="rId3"/>
          <a:stretch/>
        </p:blipFill>
        <p:spPr>
          <a:xfrm>
            <a:off x="1201680" y="1143000"/>
            <a:ext cx="5825520" cy="142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68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69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-380880" y="15228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What is phi?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Picture 3" descr=""/>
          <p:cNvPicPr/>
          <p:nvPr/>
        </p:nvPicPr>
        <p:blipFill>
          <a:blip r:embed="rId3"/>
          <a:stretch/>
        </p:blipFill>
        <p:spPr>
          <a:xfrm>
            <a:off x="299160" y="1828800"/>
            <a:ext cx="3228840" cy="3177000"/>
          </a:xfrm>
          <a:prstGeom prst="rect">
            <a:avLst/>
          </a:prstGeom>
          <a:ln>
            <a:noFill/>
          </a:ln>
        </p:spPr>
      </p:pic>
      <p:sp>
        <p:nvSpPr>
          <p:cNvPr id="74" name="CustomShape 5"/>
          <p:cNvSpPr/>
          <p:nvPr/>
        </p:nvSpPr>
        <p:spPr>
          <a:xfrm>
            <a:off x="3960000" y="1656000"/>
            <a:ext cx="4824000" cy="38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to state space [Ref. 2, page 20]</a:t>
            </a:r>
            <a:endParaRPr b="0" lang="en-CA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b="0" lang="en-CA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Next slide shows matrix representation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7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-380880" y="15228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What is phi?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762120" y="3901320"/>
            <a:ext cx="809388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According to [2], Phi from equation (1) is given by the exponential 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Actually dt, not t [Ref. 2, page 21]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3"/>
          <a:stretch/>
        </p:blipFill>
        <p:spPr>
          <a:xfrm>
            <a:off x="609480" y="1094400"/>
            <a:ext cx="7571520" cy="25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-304920" y="60948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What is H? 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New challengers: Q? R?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457200" y="1607760"/>
            <a:ext cx="7908840" cy="29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‘H’ matrix from equation (2) is identity.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That leaves  ‘w’ and ‘v’. But we don’t need them directly – we just need their matrices [Ref. 1, page 3]: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3"/>
          <a:stretch/>
        </p:blipFill>
        <p:spPr>
          <a:xfrm>
            <a:off x="1005840" y="4282920"/>
            <a:ext cx="3390120" cy="153288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4805640" y="3673800"/>
            <a:ext cx="3954240" cy="29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noise variance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Observation noise variance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94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-380880" y="15228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What are Q, R?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635040" y="4871160"/>
            <a:ext cx="79830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0000"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Stolen from [Ref. 2, page 24], [Ref. 2, page 25]</a:t>
            </a:r>
            <a:endParaRPr b="0" lang="en-CA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Consistent Q, R notation [Ref. 2, page 22]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3"/>
          <a:stretch/>
        </p:blipFill>
        <p:spPr>
          <a:xfrm>
            <a:off x="650160" y="1143000"/>
            <a:ext cx="6928560" cy="1799640"/>
          </a:xfrm>
          <a:prstGeom prst="rect">
            <a:avLst/>
          </a:prstGeom>
          <a:ln>
            <a:noFill/>
          </a:ln>
        </p:spPr>
      </p:pic>
      <p:pic>
        <p:nvPicPr>
          <p:cNvPr id="100" name="Picture 3" descr=""/>
          <p:cNvPicPr/>
          <p:nvPr/>
        </p:nvPicPr>
        <p:blipFill>
          <a:blip r:embed="rId4"/>
          <a:stretch/>
        </p:blipFill>
        <p:spPr>
          <a:xfrm>
            <a:off x="650160" y="2973600"/>
            <a:ext cx="5333040" cy="18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114800" y="6127560"/>
            <a:ext cx="913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40640" cy="602280"/>
          </a:xfrm>
          <a:prstGeom prst="rect">
            <a:avLst/>
          </a:prstGeom>
          <a:ln>
            <a:noFill/>
          </a:ln>
        </p:spPr>
      </p:pic>
      <p:pic>
        <p:nvPicPr>
          <p:cNvPr id="103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6120" cy="5040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-380880" y="152280"/>
            <a:ext cx="97527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</a:rPr>
              <a:t>How to use this model here?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96320" y="1676520"/>
            <a:ext cx="66348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609480" y="2743200"/>
            <a:ext cx="83847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533520" y="1056240"/>
            <a:ext cx="8198640" cy="26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Now we have Phi, H, Q, R. Last matrix missing is a “P_0” matrix, representing initial error: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3"/>
          <a:stretch/>
        </p:blipFill>
        <p:spPr>
          <a:xfrm>
            <a:off x="3033720" y="3085920"/>
            <a:ext cx="3075840" cy="1037520"/>
          </a:xfrm>
          <a:prstGeom prst="rect">
            <a:avLst/>
          </a:prstGeom>
          <a:ln>
            <a:noFill/>
          </a:ln>
        </p:spPr>
      </p:pic>
      <p:sp>
        <p:nvSpPr>
          <p:cNvPr id="109" name="CustomShape 6"/>
          <p:cNvSpPr/>
          <p:nvPr/>
        </p:nvSpPr>
        <p:spPr>
          <a:xfrm>
            <a:off x="780480" y="4222080"/>
            <a:ext cx="8198640" cy="18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 was not sure what to use, so I just put identity. We also need an initial estimate  – so I just used x_0 = [1 0]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Application>LibreOffice/6.4.6.2$Linux_X86_64 LibreOffice_project/40$Build-2</Application>
  <Words>478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2019-03-20T03:56:15Z</dcterms:created>
  <dc:creator>B</dc:creator>
  <dc:description/>
  <dc:language>en-CA</dc:language>
  <cp:lastModifiedBy/>
  <dcterms:modified xsi:type="dcterms:W3CDTF">2021-01-05T21:55:01Z</dcterms:modified>
  <cp:revision>188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