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  <p:sldMasterId id="2147483917" r:id="rId2"/>
  </p:sldMasterIdLst>
  <p:notesMasterIdLst>
    <p:notesMasterId r:id="rId8"/>
  </p:notesMasterIdLst>
  <p:handoutMasterIdLst>
    <p:handoutMasterId r:id="rId9"/>
  </p:handoutMasterIdLst>
  <p:sldIdLst>
    <p:sldId id="256" r:id="rId3"/>
    <p:sldId id="268" r:id="rId4"/>
    <p:sldId id="260" r:id="rId5"/>
    <p:sldId id="26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8" autoAdjust="0"/>
    <p:restoredTop sz="94660"/>
  </p:normalViewPr>
  <p:slideViewPr>
    <p:cSldViewPr>
      <p:cViewPr varScale="1">
        <p:scale>
          <a:sx n="86" d="100"/>
          <a:sy n="86" d="100"/>
        </p:scale>
        <p:origin x="17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56CA9-7829-3446-A79A-9E58D7A08B10}" type="datetimeFigureOut">
              <a:rPr lang="ru-RU" smtClean="0"/>
              <a:pPr/>
              <a:t>23.03.2018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96481-5F62-924A-AC1E-A3E95CEC9A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CAC5C-F761-1E4F-900A-137045C821E8}" type="datetimeFigureOut">
              <a:rPr lang="ru-RU" smtClean="0"/>
              <a:pPr/>
              <a:t>23.03.2018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D6D69-58E2-834A-AEA2-4F088790C4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1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0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4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4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4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2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8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9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en-us/dotnet/core/testing/unit-testing-with-dotnet-te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5000" y="2667000"/>
            <a:ext cx="6781800" cy="1981200"/>
          </a:xfrm>
        </p:spPr>
        <p:txBody>
          <a:bodyPr>
            <a:normAutofit/>
          </a:bodyPr>
          <a:lstStyle/>
          <a:p>
            <a:pPr algn="r"/>
            <a:r>
              <a:rPr lang="en-US" sz="6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US" sz="60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6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Core</a:t>
            </a:r>
            <a:endParaRPr lang="ru-RU" sz="6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777" y="5331542"/>
            <a:ext cx="2498623" cy="1143000"/>
          </a:xfrm>
        </p:spPr>
        <p:txBody>
          <a:bodyPr>
            <a:normAutofit fontScale="92500"/>
          </a:bodyPr>
          <a:lstStyle/>
          <a:p>
            <a:pPr algn="r"/>
            <a:r>
              <a:rPr lang="ru-RU" dirty="0">
                <a:latin typeface="+mj-lt"/>
              </a:rPr>
              <a:t>Бондаренко Михаил</a:t>
            </a:r>
            <a:endParaRPr lang="en-US" dirty="0">
              <a:latin typeface="+mj-lt"/>
            </a:endParaRPr>
          </a:p>
          <a:p>
            <a:pPr algn="r"/>
            <a:r>
              <a:rPr lang="ru-RU" dirty="0">
                <a:latin typeface="+mj-lt"/>
              </a:rPr>
              <a:t>г. Севастополь</a:t>
            </a:r>
          </a:p>
          <a:p>
            <a:pPr algn="r"/>
            <a:r>
              <a:rPr lang="ru-RU" dirty="0">
                <a:latin typeface="+mj-lt"/>
              </a:rPr>
              <a:t>Март 2018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33400"/>
            <a:ext cx="2435356" cy="10915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3731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600200" y="0"/>
            <a:ext cx="6915150" cy="1325563"/>
          </a:xfrm>
        </p:spPr>
        <p:txBody>
          <a:bodyPr>
            <a:normAutofit/>
          </a:bodyPr>
          <a:lstStyle/>
          <a:p>
            <a:r>
              <a:rPr lang="ru-RU" sz="2800" cap="all" dirty="0" err="1"/>
              <a:t>Содерждание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600200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/>
              <a:t>Логирование</a:t>
            </a:r>
          </a:p>
          <a:p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/>
              <a:t>Тестирование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/>
              <a:t>Практика</a:t>
            </a:r>
          </a:p>
          <a:p>
            <a:endParaRPr lang="ru-RU" sz="2400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19800"/>
            <a:ext cx="1562081" cy="7001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373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2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19800"/>
            <a:ext cx="1562081" cy="700162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600200" y="0"/>
            <a:ext cx="4953000" cy="930273"/>
          </a:xfrm>
        </p:spPr>
        <p:txBody>
          <a:bodyPr>
            <a:normAutofit/>
          </a:bodyPr>
          <a:lstStyle/>
          <a:p>
            <a:r>
              <a:rPr lang="ru-RU" sz="2800" cap="all" dirty="0" err="1"/>
              <a:t>Логировани</a:t>
            </a:r>
            <a:r>
              <a:rPr lang="en-US" sz="2800" cap="all" dirty="0"/>
              <a:t>E</a:t>
            </a:r>
            <a:endParaRPr lang="ru-RU" sz="2800" cap="all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373184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D186F3-3996-49A6-8587-35C328D37CD2}"/>
              </a:ext>
            </a:extLst>
          </p:cNvPr>
          <p:cNvSpPr/>
          <p:nvPr/>
        </p:nvSpPr>
        <p:spPr>
          <a:xfrm>
            <a:off x="1600200" y="121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https://docs.microsoft.com/en-us/aspnet/core/fundamentals/logging/?tabs=aspnetcore2x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19800"/>
            <a:ext cx="1562081" cy="700162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600200" y="0"/>
            <a:ext cx="4953000" cy="930273"/>
          </a:xfrm>
        </p:spPr>
        <p:txBody>
          <a:bodyPr>
            <a:normAutofit/>
          </a:bodyPr>
          <a:lstStyle/>
          <a:p>
            <a:r>
              <a:rPr lang="ru-RU" sz="2800" cap="all" dirty="0" err="1"/>
              <a:t>ТЕСТировани</a:t>
            </a:r>
            <a:r>
              <a:rPr lang="en-US" sz="2800" cap="all" dirty="0"/>
              <a:t>E</a:t>
            </a:r>
            <a:endParaRPr lang="ru-RU" sz="2800" cap="all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373184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6351CA-AA2E-4AAD-B708-7AAFFE161BCD}"/>
              </a:ext>
            </a:extLst>
          </p:cNvPr>
          <p:cNvSpPr/>
          <p:nvPr/>
        </p:nvSpPr>
        <p:spPr>
          <a:xfrm>
            <a:off x="1752600" y="1447800"/>
            <a:ext cx="510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https://docs.microsoft.com/en-us/dotnet/core/testing/unit-testing-with-dotnet-test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Oauth</a:t>
            </a:r>
            <a:r>
              <a:rPr lang="en-US" dirty="0"/>
              <a:t> 2.0</a:t>
            </a:r>
          </a:p>
          <a:p>
            <a:r>
              <a:rPr lang="en-US" dirty="0"/>
              <a:t>Open </a:t>
            </a:r>
            <a:r>
              <a:rPr lang="en-US" dirty="0" err="1"/>
              <a:t>ConnectID</a:t>
            </a:r>
            <a:r>
              <a:rPr lang="en-US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98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95600" y="3505200"/>
            <a:ext cx="39624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133600"/>
            <a:ext cx="2442492" cy="10811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373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4148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74">
      <a:dk1>
        <a:srgbClr val="000000"/>
      </a:dk1>
      <a:lt1>
        <a:srgbClr val="000000"/>
      </a:lt1>
      <a:dk2>
        <a:srgbClr val="000000"/>
      </a:dk2>
      <a:lt2>
        <a:srgbClr val="FFEEAA"/>
      </a:lt2>
      <a:accent1>
        <a:srgbClr val="FFFFFF"/>
      </a:accent1>
      <a:accent2>
        <a:srgbClr val="FFEEAA"/>
      </a:accent2>
      <a:accent3>
        <a:srgbClr val="07492B"/>
      </a:accent3>
      <a:accent4>
        <a:srgbClr val="FFE269"/>
      </a:accent4>
      <a:accent5>
        <a:srgbClr val="0C7A48"/>
      </a:accent5>
      <a:accent6>
        <a:srgbClr val="4D4D4D"/>
      </a:accent6>
      <a:hlink>
        <a:srgbClr val="5F5F5F"/>
      </a:hlink>
      <a:folHlink>
        <a:srgbClr val="919191"/>
      </a:folHlink>
    </a:clrScheme>
    <a:fontScheme name="Другая 1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983</TotalTime>
  <Words>64</Words>
  <Application>Microsoft Office PowerPoint</Application>
  <PresentationFormat>Экран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Wingdings</vt:lpstr>
      <vt:lpstr>Wingdings 2</vt:lpstr>
      <vt:lpstr>HDOfficeLightV0</vt:lpstr>
      <vt:lpstr>Тема Office</vt:lpstr>
      <vt:lpstr>Web Api Core</vt:lpstr>
      <vt:lpstr>Содерждание</vt:lpstr>
      <vt:lpstr>ЛогированиE</vt:lpstr>
      <vt:lpstr>ТЕСТированиE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IT-ком</dc:title>
  <dc:creator>Дмитрий Вобликов</dc:creator>
  <cp:lastModifiedBy>Mihail Bondarenko</cp:lastModifiedBy>
  <cp:revision>113</cp:revision>
  <dcterms:created xsi:type="dcterms:W3CDTF">2017-03-19T16:01:49Z</dcterms:created>
  <dcterms:modified xsi:type="dcterms:W3CDTF">2018-03-23T17:02:54Z</dcterms:modified>
</cp:coreProperties>
</file>