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1"/>
  </p:notesMasterIdLst>
  <p:sldIdLst>
    <p:sldId id="256" r:id="rId2"/>
    <p:sldId id="259" r:id="rId3"/>
    <p:sldId id="276" r:id="rId4"/>
    <p:sldId id="260" r:id="rId5"/>
    <p:sldId id="261" r:id="rId6"/>
    <p:sldId id="262" r:id="rId7"/>
    <p:sldId id="270" r:id="rId8"/>
    <p:sldId id="266" r:id="rId9"/>
    <p:sldId id="267" r:id="rId10"/>
    <p:sldId id="278" r:id="rId11"/>
    <p:sldId id="268" r:id="rId12"/>
    <p:sldId id="265" r:id="rId13"/>
    <p:sldId id="272" r:id="rId14"/>
    <p:sldId id="271" r:id="rId15"/>
    <p:sldId id="263" r:id="rId16"/>
    <p:sldId id="275" r:id="rId17"/>
    <p:sldId id="277" r:id="rId18"/>
    <p:sldId id="269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E37091-878B-4D89-A91E-E08A813531E0}" v="1630" dt="2023-02-17T09:42:13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9301" autoAdjust="0"/>
  </p:normalViewPr>
  <p:slideViewPr>
    <p:cSldViewPr snapToGrid="0" showGuides="1">
      <p:cViewPr varScale="1">
        <p:scale>
          <a:sx n="141" d="100"/>
          <a:sy n="141" d="100"/>
        </p:scale>
        <p:origin x="828" y="12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mika Mistry" userId="35bb96b2-1845-4bef-9f4c-128c15c5a3b4" providerId="ADAL" clId="{EEE37091-878B-4D89-A91E-E08A813531E0}"/>
    <pc:docChg chg="undo redo custSel addSld delSld modSld sldOrd">
      <pc:chgData name="Bhumika Mistry" userId="35bb96b2-1845-4bef-9f4c-128c15c5a3b4" providerId="ADAL" clId="{EEE37091-878B-4D89-A91E-E08A813531E0}" dt="2023-02-17T09:42:13.194" v="12434" actId="20577"/>
      <pc:docMkLst>
        <pc:docMk/>
      </pc:docMkLst>
      <pc:sldChg chg="addSp delSp modSp mod setBg setClrOvrMap delDesignElem modNotesTx">
        <pc:chgData name="Bhumika Mistry" userId="35bb96b2-1845-4bef-9f4c-128c15c5a3b4" providerId="ADAL" clId="{EEE37091-878B-4D89-A91E-E08A813531E0}" dt="2023-02-14T11:36:30.649" v="9348" actId="20577"/>
        <pc:sldMkLst>
          <pc:docMk/>
          <pc:sldMk cId="735317005" sldId="256"/>
        </pc:sldMkLst>
        <pc:spChg chg="mod">
          <ac:chgData name="Bhumika Mistry" userId="35bb96b2-1845-4bef-9f4c-128c15c5a3b4" providerId="ADAL" clId="{EEE37091-878B-4D89-A91E-E08A813531E0}" dt="2023-02-14T11:35:45.161" v="9329" actId="6549"/>
          <ac:spMkLst>
            <pc:docMk/>
            <pc:sldMk cId="735317005" sldId="256"/>
            <ac:spMk id="2" creationId="{CFA6DF80-9238-43D0-9E74-1FEB240FC490}"/>
          </ac:spMkLst>
        </pc:spChg>
        <pc:spChg chg="mod">
          <ac:chgData name="Bhumika Mistry" userId="35bb96b2-1845-4bef-9f4c-128c15c5a3b4" providerId="ADAL" clId="{EEE37091-878B-4D89-A91E-E08A813531E0}" dt="2023-02-13T11:34:09.114" v="6934" actId="26606"/>
          <ac:spMkLst>
            <pc:docMk/>
            <pc:sldMk cId="735317005" sldId="256"/>
            <ac:spMk id="3" creationId="{84E22BFE-5B20-4834-9533-62D72BD4171C}"/>
          </ac:spMkLst>
        </pc:spChg>
        <pc:spChg chg="add del">
          <ac:chgData name="Bhumika Mistry" userId="35bb96b2-1845-4bef-9f4c-128c15c5a3b4" providerId="ADAL" clId="{EEE37091-878B-4D89-A91E-E08A813531E0}" dt="2023-02-13T11:31:44.705" v="6818" actId="26606"/>
          <ac:spMkLst>
            <pc:docMk/>
            <pc:sldMk cId="735317005" sldId="256"/>
            <ac:spMk id="9" creationId="{6A0FFA78-985C-4F50-B21A-77045C7DF657}"/>
          </ac:spMkLst>
        </pc:spChg>
        <pc:spChg chg="add del">
          <ac:chgData name="Bhumika Mistry" userId="35bb96b2-1845-4bef-9f4c-128c15c5a3b4" providerId="ADAL" clId="{EEE37091-878B-4D89-A91E-E08A813531E0}" dt="2023-02-13T11:33:34.542" v="6921"/>
          <ac:spMkLst>
            <pc:docMk/>
            <pc:sldMk cId="735317005" sldId="256"/>
            <ac:spMk id="14" creationId="{8D095B41-7312-4603-9F0F-93387C353134}"/>
          </ac:spMkLst>
        </pc:spChg>
        <pc:spChg chg="add del">
          <ac:chgData name="Bhumika Mistry" userId="35bb96b2-1845-4bef-9f4c-128c15c5a3b4" providerId="ADAL" clId="{EEE37091-878B-4D89-A91E-E08A813531E0}" dt="2023-02-13T11:33:34.542" v="6921"/>
          <ac:spMkLst>
            <pc:docMk/>
            <pc:sldMk cId="735317005" sldId="256"/>
            <ac:spMk id="18" creationId="{1042C936-444C-4F0D-9737-291EAFE1E7E4}"/>
          </ac:spMkLst>
        </pc:spChg>
        <pc:spChg chg="add del">
          <ac:chgData name="Bhumika Mistry" userId="35bb96b2-1845-4bef-9f4c-128c15c5a3b4" providerId="ADAL" clId="{EEE37091-878B-4D89-A91E-E08A813531E0}" dt="2023-02-13T11:34:09.101" v="6933" actId="26606"/>
          <ac:spMkLst>
            <pc:docMk/>
            <pc:sldMk cId="735317005" sldId="256"/>
            <ac:spMk id="20" creationId="{85D52B88-A4AE-4B06-AEFC-8E492B9039CE}"/>
          </ac:spMkLst>
        </pc:spChg>
        <pc:spChg chg="add del">
          <ac:chgData name="Bhumika Mistry" userId="35bb96b2-1845-4bef-9f4c-128c15c5a3b4" providerId="ADAL" clId="{EEE37091-878B-4D89-A91E-E08A813531E0}" dt="2023-02-13T11:34:09.101" v="6933" actId="26606"/>
          <ac:spMkLst>
            <pc:docMk/>
            <pc:sldMk cId="735317005" sldId="256"/>
            <ac:spMk id="22" creationId="{CFD6FA94-0FE6-4CC5-BC1A-1F4780CDAEE1}"/>
          </ac:spMkLst>
        </pc:spChg>
        <pc:spChg chg="add del">
          <ac:chgData name="Bhumika Mistry" userId="35bb96b2-1845-4bef-9f4c-128c15c5a3b4" providerId="ADAL" clId="{EEE37091-878B-4D89-A91E-E08A813531E0}" dt="2023-02-13T11:33:56.050" v="6931"/>
          <ac:spMkLst>
            <pc:docMk/>
            <pc:sldMk cId="735317005" sldId="256"/>
            <ac:spMk id="23" creationId="{C4E89C94-E462-4566-A15A-32835FD68BCD}"/>
          </ac:spMkLst>
        </pc:spChg>
        <pc:spChg chg="add del">
          <ac:chgData name="Bhumika Mistry" userId="35bb96b2-1845-4bef-9f4c-128c15c5a3b4" providerId="ADAL" clId="{EEE37091-878B-4D89-A91E-E08A813531E0}" dt="2023-02-13T11:33:56.050" v="6931"/>
          <ac:spMkLst>
            <pc:docMk/>
            <pc:sldMk cId="735317005" sldId="256"/>
            <ac:spMk id="25" creationId="{E25F4A20-71FB-4A26-92E2-89DED49264CA}"/>
          </ac:spMkLst>
        </pc:spChg>
        <pc:spChg chg="add">
          <ac:chgData name="Bhumika Mistry" userId="35bb96b2-1845-4bef-9f4c-128c15c5a3b4" providerId="ADAL" clId="{EEE37091-878B-4D89-A91E-E08A813531E0}" dt="2023-02-13T11:34:09.114" v="6934" actId="26606"/>
          <ac:spMkLst>
            <pc:docMk/>
            <pc:sldMk cId="735317005" sldId="256"/>
            <ac:spMk id="26" creationId="{BF1A0E2E-CDD4-46BC-BDBB-D276E3467059}"/>
          </ac:spMkLst>
        </pc:spChg>
        <pc:spChg chg="add">
          <ac:chgData name="Bhumika Mistry" userId="35bb96b2-1845-4bef-9f4c-128c15c5a3b4" providerId="ADAL" clId="{EEE37091-878B-4D89-A91E-E08A813531E0}" dt="2023-02-13T11:34:09.114" v="6934" actId="26606"/>
          <ac:spMkLst>
            <pc:docMk/>
            <pc:sldMk cId="735317005" sldId="256"/>
            <ac:spMk id="27" creationId="{8F2A5265-B923-4C48-AB84-FC98FD202413}"/>
          </ac:spMkLst>
        </pc:spChg>
        <pc:picChg chg="add del">
          <ac:chgData name="Bhumika Mistry" userId="35bb96b2-1845-4bef-9f4c-128c15c5a3b4" providerId="ADAL" clId="{EEE37091-878B-4D89-A91E-E08A813531E0}" dt="2023-02-13T11:31:44.705" v="6818" actId="26606"/>
          <ac:picMkLst>
            <pc:docMk/>
            <pc:sldMk cId="735317005" sldId="256"/>
            <ac:picMk id="5" creationId="{5FC98114-83AD-D1D5-0BB7-E61009CC6E82}"/>
          </ac:picMkLst>
        </pc:picChg>
        <pc:picChg chg="add del">
          <ac:chgData name="Bhumika Mistry" userId="35bb96b2-1845-4bef-9f4c-128c15c5a3b4" providerId="ADAL" clId="{EEE37091-878B-4D89-A91E-E08A813531E0}" dt="2023-02-13T11:33:34.542" v="6921"/>
          <ac:picMkLst>
            <pc:docMk/>
            <pc:sldMk cId="735317005" sldId="256"/>
            <ac:picMk id="15" creationId="{419FDB25-3050-4009-9806-3000DDD1C083}"/>
          </ac:picMkLst>
        </pc:picChg>
        <pc:picChg chg="add mod">
          <ac:chgData name="Bhumika Mistry" userId="35bb96b2-1845-4bef-9f4c-128c15c5a3b4" providerId="ADAL" clId="{EEE37091-878B-4D89-A91E-E08A813531E0}" dt="2023-02-13T11:34:09.101" v="6933" actId="26606"/>
          <ac:picMkLst>
            <pc:docMk/>
            <pc:sldMk cId="735317005" sldId="256"/>
            <ac:picMk id="16" creationId="{222A2C22-9F92-B1C0-BD34-544F33F927C1}"/>
          </ac:picMkLst>
        </pc:picChg>
        <pc:cxnChg chg="add del">
          <ac:chgData name="Bhumika Mistry" userId="35bb96b2-1845-4bef-9f4c-128c15c5a3b4" providerId="ADAL" clId="{EEE37091-878B-4D89-A91E-E08A813531E0}" dt="2023-02-13T11:31:44.705" v="6818" actId="26606"/>
          <ac:cxnSpMkLst>
            <pc:docMk/>
            <pc:sldMk cId="735317005" sldId="256"/>
            <ac:cxnSpMk id="11" creationId="{65409EC7-69B1-45CC-8FB7-1964C1AB6720}"/>
          </ac:cxnSpMkLst>
        </pc:cxnChg>
        <pc:cxnChg chg="add del">
          <ac:chgData name="Bhumika Mistry" userId="35bb96b2-1845-4bef-9f4c-128c15c5a3b4" providerId="ADAL" clId="{EEE37091-878B-4D89-A91E-E08A813531E0}" dt="2023-02-13T11:33:34.542" v="6921"/>
          <ac:cxnSpMkLst>
            <pc:docMk/>
            <pc:sldMk cId="735317005" sldId="256"/>
            <ac:cxnSpMk id="13" creationId="{B61C4D9F-F4AF-4ED2-9310-56EB2E19C084}"/>
          </ac:cxnSpMkLst>
        </pc:cxnChg>
        <pc:cxnChg chg="add del">
          <ac:chgData name="Bhumika Mistry" userId="35bb96b2-1845-4bef-9f4c-128c15c5a3b4" providerId="ADAL" clId="{EEE37091-878B-4D89-A91E-E08A813531E0}" dt="2023-02-13T11:33:34.542" v="6921"/>
          <ac:cxnSpMkLst>
            <pc:docMk/>
            <pc:sldMk cId="735317005" sldId="256"/>
            <ac:cxnSpMk id="17" creationId="{8063EF0F-7BC0-4CFB-AB98-20A8DD91D70F}"/>
          </ac:cxnSpMkLst>
        </pc:cxnChg>
        <pc:cxnChg chg="add del">
          <ac:chgData name="Bhumika Mistry" userId="35bb96b2-1845-4bef-9f4c-128c15c5a3b4" providerId="ADAL" clId="{EEE37091-878B-4D89-A91E-E08A813531E0}" dt="2023-02-13T11:34:09.101" v="6933" actId="26606"/>
          <ac:cxnSpMkLst>
            <pc:docMk/>
            <pc:sldMk cId="735317005" sldId="256"/>
            <ac:cxnSpMk id="19" creationId="{0268177E-1445-4DCF-955D-1CAE9B76FFDC}"/>
          </ac:cxnSpMkLst>
        </pc:cxnChg>
        <pc:cxnChg chg="add del">
          <ac:chgData name="Bhumika Mistry" userId="35bb96b2-1845-4bef-9f4c-128c15c5a3b4" providerId="ADAL" clId="{EEE37091-878B-4D89-A91E-E08A813531E0}" dt="2023-02-13T11:33:56.050" v="6931"/>
          <ac:cxnSpMkLst>
            <pc:docMk/>
            <pc:sldMk cId="735317005" sldId="256"/>
            <ac:cxnSpMk id="21" creationId="{4071767D-5FF7-4508-B8B7-BB60FF3AB250}"/>
          </ac:cxnSpMkLst>
        </pc:cxnChg>
        <pc:cxnChg chg="add">
          <ac:chgData name="Bhumika Mistry" userId="35bb96b2-1845-4bef-9f4c-128c15c5a3b4" providerId="ADAL" clId="{EEE37091-878B-4D89-A91E-E08A813531E0}" dt="2023-02-13T11:34:09.114" v="6934" actId="26606"/>
          <ac:cxnSpMkLst>
            <pc:docMk/>
            <pc:sldMk cId="735317005" sldId="256"/>
            <ac:cxnSpMk id="24" creationId="{E14BE1C0-923F-4557-952F-150367D02FE5}"/>
          </ac:cxnSpMkLst>
        </pc:cxnChg>
      </pc:sldChg>
      <pc:sldChg chg="modSp new del mod">
        <pc:chgData name="Bhumika Mistry" userId="35bb96b2-1845-4bef-9f4c-128c15c5a3b4" providerId="ADAL" clId="{EEE37091-878B-4D89-A91E-E08A813531E0}" dt="2023-02-08T15:12:04.320" v="5824" actId="47"/>
        <pc:sldMkLst>
          <pc:docMk/>
          <pc:sldMk cId="406671619" sldId="257"/>
        </pc:sldMkLst>
        <pc:spChg chg="mod">
          <ac:chgData name="Bhumika Mistry" userId="35bb96b2-1845-4bef-9f4c-128c15c5a3b4" providerId="ADAL" clId="{EEE37091-878B-4D89-A91E-E08A813531E0}" dt="2023-02-08T14:09:34.026" v="3689" actId="20577"/>
          <ac:spMkLst>
            <pc:docMk/>
            <pc:sldMk cId="406671619" sldId="257"/>
            <ac:spMk id="2" creationId="{3C1A14EC-DE74-4F86-9B71-E349BF2C0D94}"/>
          </ac:spMkLst>
        </pc:spChg>
      </pc:sldChg>
      <pc:sldChg chg="modSp new del mod">
        <pc:chgData name="Bhumika Mistry" userId="35bb96b2-1845-4bef-9f4c-128c15c5a3b4" providerId="ADAL" clId="{EEE37091-878B-4D89-A91E-E08A813531E0}" dt="2023-02-08T14:09:24.590" v="3669" actId="47"/>
        <pc:sldMkLst>
          <pc:docMk/>
          <pc:sldMk cId="2734516677" sldId="258"/>
        </pc:sldMkLst>
        <pc:spChg chg="mod">
          <ac:chgData name="Bhumika Mistry" userId="35bb96b2-1845-4bef-9f4c-128c15c5a3b4" providerId="ADAL" clId="{EEE37091-878B-4D89-A91E-E08A813531E0}" dt="2023-01-05T20:43:01.567" v="33" actId="20577"/>
          <ac:spMkLst>
            <pc:docMk/>
            <pc:sldMk cId="2734516677" sldId="258"/>
            <ac:spMk id="2" creationId="{F6ACA4E4-AAC4-4B21-89AE-C9ED95AD2786}"/>
          </ac:spMkLst>
        </pc:spChg>
      </pc:sldChg>
      <pc:sldChg chg="modSp new mod ord modTransition modAnim">
        <pc:chgData name="Bhumika Mistry" userId="35bb96b2-1845-4bef-9f4c-128c15c5a3b4" providerId="ADAL" clId="{EEE37091-878B-4D89-A91E-E08A813531E0}" dt="2023-02-14T12:18:35.445" v="9896"/>
        <pc:sldMkLst>
          <pc:docMk/>
          <pc:sldMk cId="3370801900" sldId="259"/>
        </pc:sldMkLst>
        <pc:spChg chg="mod">
          <ac:chgData name="Bhumika Mistry" userId="35bb96b2-1845-4bef-9f4c-128c15c5a3b4" providerId="ADAL" clId="{EEE37091-878B-4D89-A91E-E08A813531E0}" dt="2023-02-13T11:33:56.050" v="6931"/>
          <ac:spMkLst>
            <pc:docMk/>
            <pc:sldMk cId="3370801900" sldId="259"/>
            <ac:spMk id="2" creationId="{66F80E5D-7EF1-4437-BB78-353F19AE74B2}"/>
          </ac:spMkLst>
        </pc:spChg>
        <pc:spChg chg="mod">
          <ac:chgData name="Bhumika Mistry" userId="35bb96b2-1845-4bef-9f4c-128c15c5a3b4" providerId="ADAL" clId="{EEE37091-878B-4D89-A91E-E08A813531E0}" dt="2023-02-13T11:35:01.179" v="6946" actId="403"/>
          <ac:spMkLst>
            <pc:docMk/>
            <pc:sldMk cId="3370801900" sldId="259"/>
            <ac:spMk id="3" creationId="{9629A5BF-21EF-452E-BE46-0EA5A5DA5CFF}"/>
          </ac:spMkLst>
        </pc:spChg>
      </pc:sldChg>
      <pc:sldChg chg="addSp delSp modSp new mod modNotesTx">
        <pc:chgData name="Bhumika Mistry" userId="35bb96b2-1845-4bef-9f4c-128c15c5a3b4" providerId="ADAL" clId="{EEE37091-878B-4D89-A91E-E08A813531E0}" dt="2023-02-14T12:25:07.430" v="10152" actId="1076"/>
        <pc:sldMkLst>
          <pc:docMk/>
          <pc:sldMk cId="4034884801" sldId="260"/>
        </pc:sldMkLst>
        <pc:spChg chg="mod">
          <ac:chgData name="Bhumika Mistry" userId="35bb96b2-1845-4bef-9f4c-128c15c5a3b4" providerId="ADAL" clId="{EEE37091-878B-4D89-A91E-E08A813531E0}" dt="2023-02-13T11:33:56.050" v="6931"/>
          <ac:spMkLst>
            <pc:docMk/>
            <pc:sldMk cId="4034884801" sldId="260"/>
            <ac:spMk id="2" creationId="{DBF365AB-7522-EABB-5AA1-164FEEBCBA31}"/>
          </ac:spMkLst>
        </pc:spChg>
        <pc:spChg chg="add del mod">
          <ac:chgData name="Bhumika Mistry" userId="35bb96b2-1845-4bef-9f4c-128c15c5a3b4" providerId="ADAL" clId="{EEE37091-878B-4D89-A91E-E08A813531E0}" dt="2023-02-08T15:31:38.499" v="6129" actId="478"/>
          <ac:spMkLst>
            <pc:docMk/>
            <pc:sldMk cId="4034884801" sldId="260"/>
            <ac:spMk id="3" creationId="{2821AC7A-5583-8E76-6718-2C6357BA4276}"/>
          </ac:spMkLst>
        </pc:spChg>
        <pc:spChg chg="add mod">
          <ac:chgData name="Bhumika Mistry" userId="35bb96b2-1845-4bef-9f4c-128c15c5a3b4" providerId="ADAL" clId="{EEE37091-878B-4D89-A91E-E08A813531E0}" dt="2023-02-14T12:24:06.922" v="10090" actId="1076"/>
          <ac:spMkLst>
            <pc:docMk/>
            <pc:sldMk cId="4034884801" sldId="260"/>
            <ac:spMk id="4" creationId="{5AA269BC-7BD4-54EE-9C8C-98D2CDEE70A4}"/>
          </ac:spMkLst>
        </pc:spChg>
        <pc:spChg chg="add mod">
          <ac:chgData name="Bhumika Mistry" userId="35bb96b2-1845-4bef-9f4c-128c15c5a3b4" providerId="ADAL" clId="{EEE37091-878B-4D89-A91E-E08A813531E0}" dt="2023-02-14T12:24:14.880" v="10091" actId="1076"/>
          <ac:spMkLst>
            <pc:docMk/>
            <pc:sldMk cId="4034884801" sldId="260"/>
            <ac:spMk id="5" creationId="{090782FE-3794-35FC-62B6-1C1F56A87254}"/>
          </ac:spMkLst>
        </pc:spChg>
        <pc:spChg chg="add mod">
          <ac:chgData name="Bhumika Mistry" userId="35bb96b2-1845-4bef-9f4c-128c15c5a3b4" providerId="ADAL" clId="{EEE37091-878B-4D89-A91E-E08A813531E0}" dt="2023-02-14T12:25:07.430" v="10152" actId="1076"/>
          <ac:spMkLst>
            <pc:docMk/>
            <pc:sldMk cId="4034884801" sldId="260"/>
            <ac:spMk id="6" creationId="{2BC43132-87BC-ECB8-59D7-39045E35E4E7}"/>
          </ac:spMkLst>
        </pc:spChg>
        <pc:spChg chg="add del mod">
          <ac:chgData name="Bhumika Mistry" userId="35bb96b2-1845-4bef-9f4c-128c15c5a3b4" providerId="ADAL" clId="{EEE37091-878B-4D89-A91E-E08A813531E0}" dt="2023-02-13T11:34:32.788" v="6939" actId="478"/>
          <ac:spMkLst>
            <pc:docMk/>
            <pc:sldMk cId="4034884801" sldId="260"/>
            <ac:spMk id="10" creationId="{8908E688-112E-2A85-A7AE-CB10F5C01656}"/>
          </ac:spMkLst>
        </pc:spChg>
        <pc:spChg chg="add del mod">
          <ac:chgData name="Bhumika Mistry" userId="35bb96b2-1845-4bef-9f4c-128c15c5a3b4" providerId="ADAL" clId="{EEE37091-878B-4D89-A91E-E08A813531E0}" dt="2023-02-08T15:31:40.920" v="6130" actId="478"/>
          <ac:spMkLst>
            <pc:docMk/>
            <pc:sldMk cId="4034884801" sldId="260"/>
            <ac:spMk id="14" creationId="{6E96C09A-AF19-EB8C-B84A-94C7C3E0ABFC}"/>
          </ac:spMkLst>
        </pc:spChg>
        <pc:spChg chg="add mod">
          <ac:chgData name="Bhumika Mistry" userId="35bb96b2-1845-4bef-9f4c-128c15c5a3b4" providerId="ADAL" clId="{EEE37091-878B-4D89-A91E-E08A813531E0}" dt="2023-02-14T12:25:03.260" v="10151" actId="1076"/>
          <ac:spMkLst>
            <pc:docMk/>
            <pc:sldMk cId="4034884801" sldId="260"/>
            <ac:spMk id="16" creationId="{84A483A0-ABCB-C18D-7E4F-504EF7363464}"/>
          </ac:spMkLst>
        </pc:spChg>
        <pc:picChg chg="add mod">
          <ac:chgData name="Bhumika Mistry" userId="35bb96b2-1845-4bef-9f4c-128c15c5a3b4" providerId="ADAL" clId="{EEE37091-878B-4D89-A91E-E08A813531E0}" dt="2023-02-14T12:24:04.413" v="10089" actId="1076"/>
          <ac:picMkLst>
            <pc:docMk/>
            <pc:sldMk cId="4034884801" sldId="260"/>
            <ac:picMk id="3" creationId="{B2824252-3769-C79D-14B1-F153306D2C5A}"/>
          </ac:picMkLst>
        </pc:picChg>
        <pc:picChg chg="add del mod">
          <ac:chgData name="Bhumika Mistry" userId="35bb96b2-1845-4bef-9f4c-128c15c5a3b4" providerId="ADAL" clId="{EEE37091-878B-4D89-A91E-E08A813531E0}" dt="2023-02-08T15:27:54.184" v="6069"/>
          <ac:picMkLst>
            <pc:docMk/>
            <pc:sldMk cId="4034884801" sldId="260"/>
            <ac:picMk id="5" creationId="{9B2314EE-724C-B430-232C-82B913CC6C52}"/>
          </ac:picMkLst>
        </pc:picChg>
        <pc:picChg chg="add del mod">
          <ac:chgData name="Bhumika Mistry" userId="35bb96b2-1845-4bef-9f4c-128c15c5a3b4" providerId="ADAL" clId="{EEE37091-878B-4D89-A91E-E08A813531E0}" dt="2023-02-08T15:27:56.801" v="6074"/>
          <ac:picMkLst>
            <pc:docMk/>
            <pc:sldMk cId="4034884801" sldId="260"/>
            <ac:picMk id="7" creationId="{160A0958-DC83-A5CE-267F-6918237C7CB2}"/>
          </ac:picMkLst>
        </pc:picChg>
        <pc:picChg chg="add del mod">
          <ac:chgData name="Bhumika Mistry" userId="35bb96b2-1845-4bef-9f4c-128c15c5a3b4" providerId="ADAL" clId="{EEE37091-878B-4D89-A91E-E08A813531E0}" dt="2023-02-13T11:34:19.487" v="6936" actId="478"/>
          <ac:picMkLst>
            <pc:docMk/>
            <pc:sldMk cId="4034884801" sldId="260"/>
            <ac:picMk id="9" creationId="{D3876EE7-8C4D-7F17-3A3D-07909D92AA15}"/>
          </ac:picMkLst>
        </pc:picChg>
        <pc:picChg chg="add mod modCrop">
          <ac:chgData name="Bhumika Mistry" userId="35bb96b2-1845-4bef-9f4c-128c15c5a3b4" providerId="ADAL" clId="{EEE37091-878B-4D89-A91E-E08A813531E0}" dt="2023-02-14T12:25:03.260" v="10151" actId="1076"/>
          <ac:picMkLst>
            <pc:docMk/>
            <pc:sldMk cId="4034884801" sldId="260"/>
            <ac:picMk id="12" creationId="{9667AA63-6B0F-C9BB-70E6-AC8D7B669618}"/>
          </ac:picMkLst>
        </pc:picChg>
      </pc:sldChg>
      <pc:sldChg chg="modSp new mod modAnim modNotesTx">
        <pc:chgData name="Bhumika Mistry" userId="35bb96b2-1845-4bef-9f4c-128c15c5a3b4" providerId="ADAL" clId="{EEE37091-878B-4D89-A91E-E08A813531E0}" dt="2023-02-16T16:54:26.359" v="11581" actId="20577"/>
        <pc:sldMkLst>
          <pc:docMk/>
          <pc:sldMk cId="1463636362" sldId="261"/>
        </pc:sldMkLst>
        <pc:spChg chg="mod">
          <ac:chgData name="Bhumika Mistry" userId="35bb96b2-1845-4bef-9f4c-128c15c5a3b4" providerId="ADAL" clId="{EEE37091-878B-4D89-A91E-E08A813531E0}" dt="2023-02-13T11:33:56.050" v="6931"/>
          <ac:spMkLst>
            <pc:docMk/>
            <pc:sldMk cId="1463636362" sldId="261"/>
            <ac:spMk id="2" creationId="{35C2542E-6F2C-F604-5644-4304FF980ACE}"/>
          </ac:spMkLst>
        </pc:spChg>
        <pc:spChg chg="mod">
          <ac:chgData name="Bhumika Mistry" userId="35bb96b2-1845-4bef-9f4c-128c15c5a3b4" providerId="ADAL" clId="{EEE37091-878B-4D89-A91E-E08A813531E0}" dt="2023-02-16T11:29:58.783" v="10341" actId="113"/>
          <ac:spMkLst>
            <pc:docMk/>
            <pc:sldMk cId="1463636362" sldId="261"/>
            <ac:spMk id="3" creationId="{3C662170-FBAE-B1CC-3B39-CDC432C25FE0}"/>
          </ac:spMkLst>
        </pc:spChg>
      </pc:sldChg>
      <pc:sldChg chg="addSp modSp new mod modAnim modNotesTx">
        <pc:chgData name="Bhumika Mistry" userId="35bb96b2-1845-4bef-9f4c-128c15c5a3b4" providerId="ADAL" clId="{EEE37091-878B-4D89-A91E-E08A813531E0}" dt="2023-02-16T16:53:26.240" v="11568" actId="5793"/>
        <pc:sldMkLst>
          <pc:docMk/>
          <pc:sldMk cId="2155901210" sldId="262"/>
        </pc:sldMkLst>
        <pc:spChg chg="mod">
          <ac:chgData name="Bhumika Mistry" userId="35bb96b2-1845-4bef-9f4c-128c15c5a3b4" providerId="ADAL" clId="{EEE37091-878B-4D89-A91E-E08A813531E0}" dt="2023-02-13T12:01:19.360" v="7623" actId="1076"/>
          <ac:spMkLst>
            <pc:docMk/>
            <pc:sldMk cId="2155901210" sldId="262"/>
            <ac:spMk id="2" creationId="{E05326EF-45B8-9003-F80E-1B1FF149D157}"/>
          </ac:spMkLst>
        </pc:spChg>
        <pc:spChg chg="mod">
          <ac:chgData name="Bhumika Mistry" userId="35bb96b2-1845-4bef-9f4c-128c15c5a3b4" providerId="ADAL" clId="{EEE37091-878B-4D89-A91E-E08A813531E0}" dt="2023-02-16T16:53:26.240" v="11568" actId="5793"/>
          <ac:spMkLst>
            <pc:docMk/>
            <pc:sldMk cId="2155901210" sldId="262"/>
            <ac:spMk id="3" creationId="{DEFC43E3-C0FB-B176-DF97-087226031010}"/>
          </ac:spMkLst>
        </pc:spChg>
        <pc:graphicFrameChg chg="add mod modGraphic">
          <ac:chgData name="Bhumika Mistry" userId="35bb96b2-1845-4bef-9f4c-128c15c5a3b4" providerId="ADAL" clId="{EEE37091-878B-4D89-A91E-E08A813531E0}" dt="2023-02-16T16:53:08.899" v="11555" actId="1035"/>
          <ac:graphicFrameMkLst>
            <pc:docMk/>
            <pc:sldMk cId="2155901210" sldId="262"/>
            <ac:graphicFrameMk id="4" creationId="{02DAC8F7-9640-4180-F842-782C000B6F91}"/>
          </ac:graphicFrameMkLst>
        </pc:graphicFrameChg>
      </pc:sldChg>
      <pc:sldChg chg="addSp delSp modSp new mod modAnim">
        <pc:chgData name="Bhumika Mistry" userId="35bb96b2-1845-4bef-9f4c-128c15c5a3b4" providerId="ADAL" clId="{EEE37091-878B-4D89-A91E-E08A813531E0}" dt="2023-02-14T12:20:24.942" v="9966"/>
        <pc:sldMkLst>
          <pc:docMk/>
          <pc:sldMk cId="1410242234" sldId="263"/>
        </pc:sldMkLst>
        <pc:spChg chg="mod">
          <ac:chgData name="Bhumika Mistry" userId="35bb96b2-1845-4bef-9f4c-128c15c5a3b4" providerId="ADAL" clId="{EEE37091-878B-4D89-A91E-E08A813531E0}" dt="2023-02-13T11:33:56.050" v="6931"/>
          <ac:spMkLst>
            <pc:docMk/>
            <pc:sldMk cId="1410242234" sldId="263"/>
            <ac:spMk id="2" creationId="{11D5D0A0-9388-E78D-0C1F-3BE5F4666A6C}"/>
          </ac:spMkLst>
        </pc:spChg>
        <pc:spChg chg="mod">
          <ac:chgData name="Bhumika Mistry" userId="35bb96b2-1845-4bef-9f4c-128c15c5a3b4" providerId="ADAL" clId="{EEE37091-878B-4D89-A91E-E08A813531E0}" dt="2023-02-14T12:12:17.338" v="9352" actId="20577"/>
          <ac:spMkLst>
            <pc:docMk/>
            <pc:sldMk cId="1410242234" sldId="263"/>
            <ac:spMk id="3" creationId="{5402FD6F-B0B8-CE84-84F8-D02F10489A28}"/>
          </ac:spMkLst>
        </pc:spChg>
        <pc:picChg chg="add del mod">
          <ac:chgData name="Bhumika Mistry" userId="35bb96b2-1845-4bef-9f4c-128c15c5a3b4" providerId="ADAL" clId="{EEE37091-878B-4D89-A91E-E08A813531E0}" dt="2023-02-08T15:15:26.036" v="5894"/>
          <ac:picMkLst>
            <pc:docMk/>
            <pc:sldMk cId="1410242234" sldId="263"/>
            <ac:picMk id="4" creationId="{87F8A298-C5C8-D0A5-6931-643A2E23AD97}"/>
          </ac:picMkLst>
        </pc:picChg>
        <pc:picChg chg="add del mod">
          <ac:chgData name="Bhumika Mistry" userId="35bb96b2-1845-4bef-9f4c-128c15c5a3b4" providerId="ADAL" clId="{EEE37091-878B-4D89-A91E-E08A813531E0}" dt="2023-02-08T15:14:27.526" v="5843" actId="21"/>
          <ac:picMkLst>
            <pc:docMk/>
            <pc:sldMk cId="1410242234" sldId="263"/>
            <ac:picMk id="5" creationId="{9E55D84F-E204-4D85-B173-BC10A89FEA27}"/>
          </ac:picMkLst>
        </pc:picChg>
      </pc:sldChg>
      <pc:sldChg chg="new del">
        <pc:chgData name="Bhumika Mistry" userId="35bb96b2-1845-4bef-9f4c-128c15c5a3b4" providerId="ADAL" clId="{EEE37091-878B-4D89-A91E-E08A813531E0}" dt="2023-02-08T15:12:07.883" v="5825" actId="47"/>
        <pc:sldMkLst>
          <pc:docMk/>
          <pc:sldMk cId="297992162" sldId="264"/>
        </pc:sldMkLst>
      </pc:sldChg>
      <pc:sldChg chg="addSp modSp new mod modAnim">
        <pc:chgData name="Bhumika Mistry" userId="35bb96b2-1845-4bef-9f4c-128c15c5a3b4" providerId="ADAL" clId="{EEE37091-878B-4D89-A91E-E08A813531E0}" dt="2023-02-13T12:07:10.364" v="7704"/>
        <pc:sldMkLst>
          <pc:docMk/>
          <pc:sldMk cId="3981719447" sldId="265"/>
        </pc:sldMkLst>
        <pc:spChg chg="mod">
          <ac:chgData name="Bhumika Mistry" userId="35bb96b2-1845-4bef-9f4c-128c15c5a3b4" providerId="ADAL" clId="{EEE37091-878B-4D89-A91E-E08A813531E0}" dt="2023-02-08T14:59:24.667" v="4580" actId="1076"/>
          <ac:spMkLst>
            <pc:docMk/>
            <pc:sldMk cId="3981719447" sldId="265"/>
            <ac:spMk id="2" creationId="{6D51185C-F168-59FC-CFCE-C0935199F472}"/>
          </ac:spMkLst>
        </pc:spChg>
        <pc:spChg chg="mod">
          <ac:chgData name="Bhumika Mistry" userId="35bb96b2-1845-4bef-9f4c-128c15c5a3b4" providerId="ADAL" clId="{EEE37091-878B-4D89-A91E-E08A813531E0}" dt="2023-02-13T12:06:57.049" v="7702" actId="113"/>
          <ac:spMkLst>
            <pc:docMk/>
            <pc:sldMk cId="3981719447" sldId="265"/>
            <ac:spMk id="3" creationId="{B754B94D-3EAC-7195-1176-ECE5902679A9}"/>
          </ac:spMkLst>
        </pc:spChg>
        <pc:grpChg chg="add mod">
          <ac:chgData name="Bhumika Mistry" userId="35bb96b2-1845-4bef-9f4c-128c15c5a3b4" providerId="ADAL" clId="{EEE37091-878B-4D89-A91E-E08A813531E0}" dt="2023-02-13T11:42:05.665" v="7163" actId="1076"/>
          <ac:grpSpMkLst>
            <pc:docMk/>
            <pc:sldMk cId="3981719447" sldId="265"/>
            <ac:grpSpMk id="4" creationId="{99EBE769-1EC1-3227-5E91-85E8F1A07238}"/>
          </ac:grpSpMkLst>
        </pc:grpChg>
        <pc:picChg chg="mod">
          <ac:chgData name="Bhumika Mistry" userId="35bb96b2-1845-4bef-9f4c-128c15c5a3b4" providerId="ADAL" clId="{EEE37091-878B-4D89-A91E-E08A813531E0}" dt="2023-02-08T10:03:32.036" v="3209"/>
          <ac:picMkLst>
            <pc:docMk/>
            <pc:sldMk cId="3981719447" sldId="265"/>
            <ac:picMk id="5" creationId="{CED02755-6417-E41F-65D7-F4BE56CBDBD0}"/>
          </ac:picMkLst>
        </pc:picChg>
        <pc:picChg chg="mod">
          <ac:chgData name="Bhumika Mistry" userId="35bb96b2-1845-4bef-9f4c-128c15c5a3b4" providerId="ADAL" clId="{EEE37091-878B-4D89-A91E-E08A813531E0}" dt="2023-02-08T10:03:32.036" v="3209"/>
          <ac:picMkLst>
            <pc:docMk/>
            <pc:sldMk cId="3981719447" sldId="265"/>
            <ac:picMk id="6" creationId="{0865151E-3B98-BA29-8D49-30E6D7DBF810}"/>
          </ac:picMkLst>
        </pc:picChg>
        <pc:picChg chg="mod">
          <ac:chgData name="Bhumika Mistry" userId="35bb96b2-1845-4bef-9f4c-128c15c5a3b4" providerId="ADAL" clId="{EEE37091-878B-4D89-A91E-E08A813531E0}" dt="2023-02-08T10:03:32.036" v="3209"/>
          <ac:picMkLst>
            <pc:docMk/>
            <pc:sldMk cId="3981719447" sldId="265"/>
            <ac:picMk id="7" creationId="{494BF314-3B62-3891-BA66-64848834CAE6}"/>
          </ac:picMkLst>
        </pc:picChg>
        <pc:picChg chg="mod">
          <ac:chgData name="Bhumika Mistry" userId="35bb96b2-1845-4bef-9f4c-128c15c5a3b4" providerId="ADAL" clId="{EEE37091-878B-4D89-A91E-E08A813531E0}" dt="2023-02-08T10:03:32.036" v="3209"/>
          <ac:picMkLst>
            <pc:docMk/>
            <pc:sldMk cId="3981719447" sldId="265"/>
            <ac:picMk id="8" creationId="{6C214CE5-1A9C-D6F9-DA9F-12907D63884A}"/>
          </ac:picMkLst>
        </pc:picChg>
      </pc:sldChg>
      <pc:sldChg chg="addSp delSp modSp new mod modAnim modNotesTx">
        <pc:chgData name="Bhumika Mistry" userId="35bb96b2-1845-4bef-9f4c-128c15c5a3b4" providerId="ADAL" clId="{EEE37091-878B-4D89-A91E-E08A813531E0}" dt="2023-02-17T09:35:22.351" v="12215" actId="20577"/>
        <pc:sldMkLst>
          <pc:docMk/>
          <pc:sldMk cId="2784652149" sldId="266"/>
        </pc:sldMkLst>
        <pc:spChg chg="mod">
          <ac:chgData name="Bhumika Mistry" userId="35bb96b2-1845-4bef-9f4c-128c15c5a3b4" providerId="ADAL" clId="{EEE37091-878B-4D89-A91E-E08A813531E0}" dt="2023-02-08T13:50:22.333" v="3217" actId="1076"/>
          <ac:spMkLst>
            <pc:docMk/>
            <pc:sldMk cId="2784652149" sldId="266"/>
            <ac:spMk id="2" creationId="{EDED7F8F-A180-CC50-EC64-DD9F1715E3A1}"/>
          </ac:spMkLst>
        </pc:spChg>
        <pc:spChg chg="mod">
          <ac:chgData name="Bhumika Mistry" userId="35bb96b2-1845-4bef-9f4c-128c15c5a3b4" providerId="ADAL" clId="{EEE37091-878B-4D89-A91E-E08A813531E0}" dt="2023-02-13T11:38:27.117" v="7013" actId="1076"/>
          <ac:spMkLst>
            <pc:docMk/>
            <pc:sldMk cId="2784652149" sldId="266"/>
            <ac:spMk id="3" creationId="{2BD5A67B-A2C9-969C-26B0-6D24D029DE25}"/>
          </ac:spMkLst>
        </pc:spChg>
        <pc:spChg chg="add mod">
          <ac:chgData name="Bhumika Mistry" userId="35bb96b2-1845-4bef-9f4c-128c15c5a3b4" providerId="ADAL" clId="{EEE37091-878B-4D89-A91E-E08A813531E0}" dt="2023-02-13T12:03:27.193" v="7668" actId="1036"/>
          <ac:spMkLst>
            <pc:docMk/>
            <pc:sldMk cId="2784652149" sldId="266"/>
            <ac:spMk id="6" creationId="{3E4BCF15-076D-D4CD-07C9-090F3B2DBB87}"/>
          </ac:spMkLst>
        </pc:spChg>
        <pc:spChg chg="add mod">
          <ac:chgData name="Bhumika Mistry" userId="35bb96b2-1845-4bef-9f4c-128c15c5a3b4" providerId="ADAL" clId="{EEE37091-878B-4D89-A91E-E08A813531E0}" dt="2023-02-13T11:38:23.978" v="7012" actId="207"/>
          <ac:spMkLst>
            <pc:docMk/>
            <pc:sldMk cId="2784652149" sldId="266"/>
            <ac:spMk id="7" creationId="{1C3FC59D-92E6-7D99-4711-E48AE3C6DA6A}"/>
          </ac:spMkLst>
        </pc:spChg>
        <pc:spChg chg="add mod">
          <ac:chgData name="Bhumika Mistry" userId="35bb96b2-1845-4bef-9f4c-128c15c5a3b4" providerId="ADAL" clId="{EEE37091-878B-4D89-A91E-E08A813531E0}" dt="2023-02-13T12:03:00.395" v="7640" actId="164"/>
          <ac:spMkLst>
            <pc:docMk/>
            <pc:sldMk cId="2784652149" sldId="266"/>
            <ac:spMk id="14" creationId="{3DB0CEBE-4D86-EB2A-34FF-D1515C3F797E}"/>
          </ac:spMkLst>
        </pc:spChg>
        <pc:spChg chg="add del mod">
          <ac:chgData name="Bhumika Mistry" userId="35bb96b2-1845-4bef-9f4c-128c15c5a3b4" providerId="ADAL" clId="{EEE37091-878B-4D89-A91E-E08A813531E0}" dt="2023-02-13T12:02:25.989" v="7629" actId="478"/>
          <ac:spMkLst>
            <pc:docMk/>
            <pc:sldMk cId="2784652149" sldId="266"/>
            <ac:spMk id="18" creationId="{57C41019-1DCD-F4C3-FF1D-EEF74647046B}"/>
          </ac:spMkLst>
        </pc:spChg>
        <pc:grpChg chg="add del mod">
          <ac:chgData name="Bhumika Mistry" userId="35bb96b2-1845-4bef-9f4c-128c15c5a3b4" providerId="ADAL" clId="{EEE37091-878B-4D89-A91E-E08A813531E0}" dt="2023-02-08T14:50:42.628" v="4333" actId="165"/>
          <ac:grpSpMkLst>
            <pc:docMk/>
            <pc:sldMk cId="2784652149" sldId="266"/>
            <ac:grpSpMk id="8" creationId="{6C7747C6-4A7F-AF4C-D7D8-C5E22748434F}"/>
          </ac:grpSpMkLst>
        </pc:grpChg>
        <pc:grpChg chg="add mod">
          <ac:chgData name="Bhumika Mistry" userId="35bb96b2-1845-4bef-9f4c-128c15c5a3b4" providerId="ADAL" clId="{EEE37091-878B-4D89-A91E-E08A813531E0}" dt="2023-02-13T12:02:42.210" v="7634" actId="1076"/>
          <ac:grpSpMkLst>
            <pc:docMk/>
            <pc:sldMk cId="2784652149" sldId="266"/>
            <ac:grpSpMk id="8" creationId="{EBC09F99-1688-F3D3-C6F4-1CF753E77D52}"/>
          </ac:grpSpMkLst>
        </pc:grpChg>
        <pc:grpChg chg="add mod">
          <ac:chgData name="Bhumika Mistry" userId="35bb96b2-1845-4bef-9f4c-128c15c5a3b4" providerId="ADAL" clId="{EEE37091-878B-4D89-A91E-E08A813531E0}" dt="2023-02-08T15:44:17.793" v="6389" actId="164"/>
          <ac:grpSpMkLst>
            <pc:docMk/>
            <pc:sldMk cId="2784652149" sldId="266"/>
            <ac:grpSpMk id="15" creationId="{739A48DF-6476-6E92-E36B-586496A8049F}"/>
          </ac:grpSpMkLst>
        </pc:grpChg>
        <pc:grpChg chg="add mod">
          <ac:chgData name="Bhumika Mistry" userId="35bb96b2-1845-4bef-9f4c-128c15c5a3b4" providerId="ADAL" clId="{EEE37091-878B-4D89-A91E-E08A813531E0}" dt="2023-02-13T12:03:18.716" v="7649" actId="1076"/>
          <ac:grpSpMkLst>
            <pc:docMk/>
            <pc:sldMk cId="2784652149" sldId="266"/>
            <ac:grpSpMk id="19" creationId="{D78779AF-704E-F05E-EAF2-9F21F50902D7}"/>
          </ac:grpSpMkLst>
        </pc:grpChg>
        <pc:picChg chg="add del mod">
          <ac:chgData name="Bhumika Mistry" userId="35bb96b2-1845-4bef-9f4c-128c15c5a3b4" providerId="ADAL" clId="{EEE37091-878B-4D89-A91E-E08A813531E0}" dt="2023-02-13T12:03:11.238" v="7645" actId="478"/>
          <ac:picMkLst>
            <pc:docMk/>
            <pc:sldMk cId="2784652149" sldId="266"/>
            <ac:picMk id="5" creationId="{63EF0122-FFCB-C7E0-683A-A7F247A35DB4}"/>
          </ac:picMkLst>
        </pc:picChg>
        <pc:picChg chg="add del mod">
          <ac:chgData name="Bhumika Mistry" userId="35bb96b2-1845-4bef-9f4c-128c15c5a3b4" providerId="ADAL" clId="{EEE37091-878B-4D89-A91E-E08A813531E0}" dt="2023-02-08T14:37:04.132" v="3824" actId="478"/>
          <ac:picMkLst>
            <pc:docMk/>
            <pc:sldMk cId="2784652149" sldId="266"/>
            <ac:picMk id="7" creationId="{BE02E858-CEFF-D689-199D-B0D50ABF13D5}"/>
          </ac:picMkLst>
        </pc:picChg>
        <pc:picChg chg="mod topLvl modCrop">
          <ac:chgData name="Bhumika Mistry" userId="35bb96b2-1845-4bef-9f4c-128c15c5a3b4" providerId="ADAL" clId="{EEE37091-878B-4D89-A91E-E08A813531E0}" dt="2023-02-08T14:50:45.265" v="4334" actId="164"/>
          <ac:picMkLst>
            <pc:docMk/>
            <pc:sldMk cId="2784652149" sldId="266"/>
            <ac:picMk id="9" creationId="{2A59898A-308E-3D2D-2B09-F28875DEBA9F}"/>
          </ac:picMkLst>
        </pc:picChg>
        <pc:picChg chg="mod topLvl modCrop">
          <ac:chgData name="Bhumika Mistry" userId="35bb96b2-1845-4bef-9f4c-128c15c5a3b4" providerId="ADAL" clId="{EEE37091-878B-4D89-A91E-E08A813531E0}" dt="2023-02-08T14:51:49.056" v="4346" actId="1035"/>
          <ac:picMkLst>
            <pc:docMk/>
            <pc:sldMk cId="2784652149" sldId="266"/>
            <ac:picMk id="10" creationId="{0FB47499-AEC3-4DC7-DC93-4CBFCA718F3C}"/>
          </ac:picMkLst>
        </pc:picChg>
        <pc:picChg chg="mod topLvl modCrop">
          <ac:chgData name="Bhumika Mistry" userId="35bb96b2-1845-4bef-9f4c-128c15c5a3b4" providerId="ADAL" clId="{EEE37091-878B-4D89-A91E-E08A813531E0}" dt="2023-02-08T14:51:10.660" v="4339" actId="732"/>
          <ac:picMkLst>
            <pc:docMk/>
            <pc:sldMk cId="2784652149" sldId="266"/>
            <ac:picMk id="11" creationId="{65074C1E-6AF9-ACF5-75C9-0532C21C864B}"/>
          </ac:picMkLst>
        </pc:picChg>
        <pc:picChg chg="add del mod">
          <ac:chgData name="Bhumika Mistry" userId="35bb96b2-1845-4bef-9f4c-128c15c5a3b4" providerId="ADAL" clId="{EEE37091-878B-4D89-A91E-E08A813531E0}" dt="2023-02-13T12:03:00.395" v="7640" actId="164"/>
          <ac:picMkLst>
            <pc:docMk/>
            <pc:sldMk cId="2784652149" sldId="266"/>
            <ac:picMk id="13" creationId="{16A5D42C-5C75-6A4D-5DAF-C3CF217A83E1}"/>
          </ac:picMkLst>
        </pc:picChg>
        <pc:picChg chg="add mod">
          <ac:chgData name="Bhumika Mistry" userId="35bb96b2-1845-4bef-9f4c-128c15c5a3b4" providerId="ADAL" clId="{EEE37091-878B-4D89-A91E-E08A813531E0}" dt="2023-02-13T12:03:00.395" v="7640" actId="164"/>
          <ac:picMkLst>
            <pc:docMk/>
            <pc:sldMk cId="2784652149" sldId="266"/>
            <ac:picMk id="17" creationId="{A28195D4-1BB0-D03D-B4C3-9C35E4A6FB04}"/>
          </ac:picMkLst>
        </pc:picChg>
        <pc:cxnChg chg="add mod">
          <ac:chgData name="Bhumika Mistry" userId="35bb96b2-1845-4bef-9f4c-128c15c5a3b4" providerId="ADAL" clId="{EEE37091-878B-4D89-A91E-E08A813531E0}" dt="2023-02-13T12:03:11.238" v="7645" actId="478"/>
          <ac:cxnSpMkLst>
            <pc:docMk/>
            <pc:sldMk cId="2784652149" sldId="266"/>
            <ac:cxnSpMk id="12" creationId="{D00F5828-3A8B-88F8-67AB-D84375BC8DE1}"/>
          </ac:cxnSpMkLst>
        </pc:cxnChg>
      </pc:sldChg>
      <pc:sldChg chg="addSp delSp modSp new mod modAnim modNotesTx">
        <pc:chgData name="Bhumika Mistry" userId="35bb96b2-1845-4bef-9f4c-128c15c5a3b4" providerId="ADAL" clId="{EEE37091-878B-4D89-A91E-E08A813531E0}" dt="2023-02-16T16:55:35.289" v="11583"/>
        <pc:sldMkLst>
          <pc:docMk/>
          <pc:sldMk cId="121150207" sldId="267"/>
        </pc:sldMkLst>
        <pc:spChg chg="mod">
          <ac:chgData name="Bhumika Mistry" userId="35bb96b2-1845-4bef-9f4c-128c15c5a3b4" providerId="ADAL" clId="{EEE37091-878B-4D89-A91E-E08A813531E0}" dt="2023-02-13T11:33:56.050" v="6931"/>
          <ac:spMkLst>
            <pc:docMk/>
            <pc:sldMk cId="121150207" sldId="267"/>
            <ac:spMk id="2" creationId="{CB5F6ACB-B554-ED80-4ED1-9272285093B0}"/>
          </ac:spMkLst>
        </pc:spChg>
        <pc:spChg chg="mod">
          <ac:chgData name="Bhumika Mistry" userId="35bb96b2-1845-4bef-9f4c-128c15c5a3b4" providerId="ADAL" clId="{EEE37091-878B-4D89-A91E-E08A813531E0}" dt="2023-02-13T12:05:20.293" v="7685" actId="20577"/>
          <ac:spMkLst>
            <pc:docMk/>
            <pc:sldMk cId="121150207" sldId="267"/>
            <ac:spMk id="3" creationId="{F1E1197A-95C8-3965-0577-1F64D1634143}"/>
          </ac:spMkLst>
        </pc:spChg>
        <pc:spChg chg="add mod">
          <ac:chgData name="Bhumika Mistry" userId="35bb96b2-1845-4bef-9f4c-128c15c5a3b4" providerId="ADAL" clId="{EEE37091-878B-4D89-A91E-E08A813531E0}" dt="2023-02-14T12:28:41.940" v="10339" actId="1076"/>
          <ac:spMkLst>
            <pc:docMk/>
            <pc:sldMk cId="121150207" sldId="267"/>
            <ac:spMk id="4" creationId="{A061F7B2-1C13-DE42-D8EE-AA3B5FB0EF2F}"/>
          </ac:spMkLst>
        </pc:spChg>
        <pc:picChg chg="add mod modCrop">
          <ac:chgData name="Bhumika Mistry" userId="35bb96b2-1845-4bef-9f4c-128c15c5a3b4" providerId="ADAL" clId="{EEE37091-878B-4D89-A91E-E08A813531E0}" dt="2023-02-14T12:28:15.432" v="10330" actId="1076"/>
          <ac:picMkLst>
            <pc:docMk/>
            <pc:sldMk cId="121150207" sldId="267"/>
            <ac:picMk id="5" creationId="{CF7C86C4-9F36-CBC1-DABE-BB7BDE62D88A}"/>
          </ac:picMkLst>
        </pc:picChg>
        <pc:picChg chg="add del">
          <ac:chgData name="Bhumika Mistry" userId="35bb96b2-1845-4bef-9f4c-128c15c5a3b4" providerId="ADAL" clId="{EEE37091-878B-4D89-A91E-E08A813531E0}" dt="2023-02-08T14:45:46.135" v="4056" actId="22"/>
          <ac:picMkLst>
            <pc:docMk/>
            <pc:sldMk cId="121150207" sldId="267"/>
            <ac:picMk id="6" creationId="{71AE79FD-12CF-05FD-D9FD-797346EEC807}"/>
          </ac:picMkLst>
        </pc:picChg>
        <pc:picChg chg="add mod">
          <ac:chgData name="Bhumika Mistry" userId="35bb96b2-1845-4bef-9f4c-128c15c5a3b4" providerId="ADAL" clId="{EEE37091-878B-4D89-A91E-E08A813531E0}" dt="2023-02-13T11:40:07.882" v="7098" actId="1036"/>
          <ac:picMkLst>
            <pc:docMk/>
            <pc:sldMk cId="121150207" sldId="267"/>
            <ac:picMk id="7" creationId="{FABAD337-5BF8-EF7E-8C1D-790E2DB0EB61}"/>
          </ac:picMkLst>
        </pc:picChg>
        <pc:picChg chg="add mod ord">
          <ac:chgData name="Bhumika Mistry" userId="35bb96b2-1845-4bef-9f4c-128c15c5a3b4" providerId="ADAL" clId="{EEE37091-878B-4D89-A91E-E08A813531E0}" dt="2023-02-13T11:40:24.410" v="7141" actId="166"/>
          <ac:picMkLst>
            <pc:docMk/>
            <pc:sldMk cId="121150207" sldId="267"/>
            <ac:picMk id="9" creationId="{BC87EBEE-6099-282E-91FB-D45AE640E1C0}"/>
          </ac:picMkLst>
        </pc:picChg>
        <pc:picChg chg="add del">
          <ac:chgData name="Bhumika Mistry" userId="35bb96b2-1845-4bef-9f4c-128c15c5a3b4" providerId="ADAL" clId="{EEE37091-878B-4D89-A91E-E08A813531E0}" dt="2023-02-08T14:46:03.208" v="4060" actId="22"/>
          <ac:picMkLst>
            <pc:docMk/>
            <pc:sldMk cId="121150207" sldId="267"/>
            <ac:picMk id="10" creationId="{24C0BFC7-4F82-B05B-42B4-1C193C7E6550}"/>
          </ac:picMkLst>
        </pc:picChg>
        <pc:cxnChg chg="add mod">
          <ac:chgData name="Bhumika Mistry" userId="35bb96b2-1845-4bef-9f4c-128c15c5a3b4" providerId="ADAL" clId="{EEE37091-878B-4D89-A91E-E08A813531E0}" dt="2023-02-14T12:28:46.377" v="10340" actId="14100"/>
          <ac:cxnSpMkLst>
            <pc:docMk/>
            <pc:sldMk cId="121150207" sldId="267"/>
            <ac:cxnSpMk id="8" creationId="{2E9AB345-0BCF-82A6-5AD9-8590BAE266A5}"/>
          </ac:cxnSpMkLst>
        </pc:cxnChg>
      </pc:sldChg>
      <pc:sldChg chg="addSp modSp new mod modAnim">
        <pc:chgData name="Bhumika Mistry" userId="35bb96b2-1845-4bef-9f4c-128c15c5a3b4" providerId="ADAL" clId="{EEE37091-878B-4D89-A91E-E08A813531E0}" dt="2023-02-13T12:06:47.037" v="7700"/>
        <pc:sldMkLst>
          <pc:docMk/>
          <pc:sldMk cId="1130435234" sldId="268"/>
        </pc:sldMkLst>
        <pc:spChg chg="mod">
          <ac:chgData name="Bhumika Mistry" userId="35bb96b2-1845-4bef-9f4c-128c15c5a3b4" providerId="ADAL" clId="{EEE37091-878B-4D89-A91E-E08A813531E0}" dt="2023-02-13T11:33:56.050" v="6931"/>
          <ac:spMkLst>
            <pc:docMk/>
            <pc:sldMk cId="1130435234" sldId="268"/>
            <ac:spMk id="2" creationId="{714045AA-4262-D866-95EB-FED5804C6859}"/>
          </ac:spMkLst>
        </pc:spChg>
        <pc:spChg chg="mod">
          <ac:chgData name="Bhumika Mistry" userId="35bb96b2-1845-4bef-9f4c-128c15c5a3b4" providerId="ADAL" clId="{EEE37091-878B-4D89-A91E-E08A813531E0}" dt="2023-02-13T11:41:54.238" v="7161" actId="20577"/>
          <ac:spMkLst>
            <pc:docMk/>
            <pc:sldMk cId="1130435234" sldId="268"/>
            <ac:spMk id="3" creationId="{77D7DB59-7452-4CF4-3DC2-3548E72C48EA}"/>
          </ac:spMkLst>
        </pc:spChg>
        <pc:grpChg chg="add mod">
          <ac:chgData name="Bhumika Mistry" userId="35bb96b2-1845-4bef-9f4c-128c15c5a3b4" providerId="ADAL" clId="{EEE37091-878B-4D89-A91E-E08A813531E0}" dt="2023-02-08T09:53:58.590" v="3070" actId="164"/>
          <ac:grpSpMkLst>
            <pc:docMk/>
            <pc:sldMk cId="1130435234" sldId="268"/>
            <ac:grpSpMk id="7" creationId="{96AB7DBB-FF55-F79B-11C1-D1A7D1B6CF21}"/>
          </ac:grpSpMkLst>
        </pc:grpChg>
        <pc:grpChg chg="add mod">
          <ac:chgData name="Bhumika Mistry" userId="35bb96b2-1845-4bef-9f4c-128c15c5a3b4" providerId="ADAL" clId="{EEE37091-878B-4D89-A91E-E08A813531E0}" dt="2023-02-13T11:41:58.200" v="7162" actId="1076"/>
          <ac:grpSpMkLst>
            <pc:docMk/>
            <pc:sldMk cId="1130435234" sldId="268"/>
            <ac:grpSpMk id="9" creationId="{95985E91-B17F-3003-BF38-7E686B3C1622}"/>
          </ac:grpSpMkLst>
        </pc:grpChg>
        <pc:picChg chg="add mod modCrop">
          <ac:chgData name="Bhumika Mistry" userId="35bb96b2-1845-4bef-9f4c-128c15c5a3b4" providerId="ADAL" clId="{EEE37091-878B-4D89-A91E-E08A813531E0}" dt="2023-02-08T09:53:10.835" v="3065" actId="164"/>
          <ac:picMkLst>
            <pc:docMk/>
            <pc:sldMk cId="1130435234" sldId="268"/>
            <ac:picMk id="5" creationId="{8E77B905-E52F-1E5D-C0B4-E9F78330F41A}"/>
          </ac:picMkLst>
        </pc:picChg>
        <pc:picChg chg="add mod modCrop">
          <ac:chgData name="Bhumika Mistry" userId="35bb96b2-1845-4bef-9f4c-128c15c5a3b4" providerId="ADAL" clId="{EEE37091-878B-4D89-A91E-E08A813531E0}" dt="2023-02-08T09:53:10.835" v="3065" actId="164"/>
          <ac:picMkLst>
            <pc:docMk/>
            <pc:sldMk cId="1130435234" sldId="268"/>
            <ac:picMk id="6" creationId="{B72EE614-EF8B-6409-1A76-AE5A0FD2E6B2}"/>
          </ac:picMkLst>
        </pc:picChg>
        <pc:picChg chg="add mod modCrop">
          <ac:chgData name="Bhumika Mistry" userId="35bb96b2-1845-4bef-9f4c-128c15c5a3b4" providerId="ADAL" clId="{EEE37091-878B-4D89-A91E-E08A813531E0}" dt="2023-02-08T09:53:58.590" v="3070" actId="164"/>
          <ac:picMkLst>
            <pc:docMk/>
            <pc:sldMk cId="1130435234" sldId="268"/>
            <ac:picMk id="8" creationId="{E3E39486-6D46-4F3C-C846-C411017937C9}"/>
          </ac:picMkLst>
        </pc:picChg>
      </pc:sldChg>
      <pc:sldChg chg="addSp delSp modSp new del mod ord">
        <pc:chgData name="Bhumika Mistry" userId="35bb96b2-1845-4bef-9f4c-128c15c5a3b4" providerId="ADAL" clId="{EEE37091-878B-4D89-A91E-E08A813531E0}" dt="2023-02-08T10:03:35.404" v="3211" actId="47"/>
        <pc:sldMkLst>
          <pc:docMk/>
          <pc:sldMk cId="2087230734" sldId="269"/>
        </pc:sldMkLst>
        <pc:spChg chg="add del">
          <ac:chgData name="Bhumika Mistry" userId="35bb96b2-1845-4bef-9f4c-128c15c5a3b4" providerId="ADAL" clId="{EEE37091-878B-4D89-A91E-E08A813531E0}" dt="2023-02-08T09:58:56.492" v="3154" actId="478"/>
          <ac:spMkLst>
            <pc:docMk/>
            <pc:sldMk cId="2087230734" sldId="269"/>
            <ac:spMk id="2" creationId="{15506E21-BBB1-780D-6D77-B16B4DBB867C}"/>
          </ac:spMkLst>
        </pc:spChg>
        <pc:spChg chg="add del">
          <ac:chgData name="Bhumika Mistry" userId="35bb96b2-1845-4bef-9f4c-128c15c5a3b4" providerId="ADAL" clId="{EEE37091-878B-4D89-A91E-E08A813531E0}" dt="2023-02-08T09:58:56.492" v="3154" actId="478"/>
          <ac:spMkLst>
            <pc:docMk/>
            <pc:sldMk cId="2087230734" sldId="269"/>
            <ac:spMk id="3" creationId="{30FA8792-A915-332A-5CE9-30DAADDD2489}"/>
          </ac:spMkLst>
        </pc:spChg>
        <pc:grpChg chg="add del mod">
          <ac:chgData name="Bhumika Mistry" userId="35bb96b2-1845-4bef-9f4c-128c15c5a3b4" providerId="ADAL" clId="{EEE37091-878B-4D89-A91E-E08A813531E0}" dt="2023-02-08T10:03:16.022" v="3200" actId="21"/>
          <ac:grpSpMkLst>
            <pc:docMk/>
            <pc:sldMk cId="2087230734" sldId="269"/>
            <ac:grpSpMk id="8" creationId="{32CF5326-21A6-3710-6C1D-7DACC8BF4261}"/>
          </ac:grpSpMkLst>
        </pc:grpChg>
        <pc:grpChg chg="add del mod">
          <ac:chgData name="Bhumika Mistry" userId="35bb96b2-1845-4bef-9f4c-128c15c5a3b4" providerId="ADAL" clId="{EEE37091-878B-4D89-A91E-E08A813531E0}" dt="2023-02-08T10:01:43.470" v="3182" actId="165"/>
          <ac:grpSpMkLst>
            <pc:docMk/>
            <pc:sldMk cId="2087230734" sldId="269"/>
            <ac:grpSpMk id="9" creationId="{2D481C47-3995-5397-336E-91279D3C8ECA}"/>
          </ac:grpSpMkLst>
        </pc:grpChg>
        <pc:grpChg chg="add del mod">
          <ac:chgData name="Bhumika Mistry" userId="35bb96b2-1845-4bef-9f4c-128c15c5a3b4" providerId="ADAL" clId="{EEE37091-878B-4D89-A91E-E08A813531E0}" dt="2023-02-08T10:02:39.804" v="3193" actId="165"/>
          <ac:grpSpMkLst>
            <pc:docMk/>
            <pc:sldMk cId="2087230734" sldId="269"/>
            <ac:grpSpMk id="13" creationId="{A822E1B6-E7D8-CC4B-8A58-E37EDED8A660}"/>
          </ac:grpSpMkLst>
        </pc:grpChg>
        <pc:grpChg chg="add del mod">
          <ac:chgData name="Bhumika Mistry" userId="35bb96b2-1845-4bef-9f4c-128c15c5a3b4" providerId="ADAL" clId="{EEE37091-878B-4D89-A91E-E08A813531E0}" dt="2023-02-08T10:03:30.260" v="3208" actId="21"/>
          <ac:grpSpMkLst>
            <pc:docMk/>
            <pc:sldMk cId="2087230734" sldId="269"/>
            <ac:grpSpMk id="17" creationId="{416A6FD1-8B28-4F57-E996-4FF0DB39DAD7}"/>
          </ac:grpSpMkLst>
        </pc:grpChg>
        <pc:picChg chg="add mod modCrop">
          <ac:chgData name="Bhumika Mistry" userId="35bb96b2-1845-4bef-9f4c-128c15c5a3b4" providerId="ADAL" clId="{EEE37091-878B-4D89-A91E-E08A813531E0}" dt="2023-02-08T10:01:32.643" v="3178" actId="164"/>
          <ac:picMkLst>
            <pc:docMk/>
            <pc:sldMk cId="2087230734" sldId="269"/>
            <ac:picMk id="5" creationId="{623DFFD4-59DD-0A6D-DACB-2BE9D461DCAB}"/>
          </ac:picMkLst>
        </pc:picChg>
        <pc:picChg chg="add mod modCrop">
          <ac:chgData name="Bhumika Mistry" userId="35bb96b2-1845-4bef-9f4c-128c15c5a3b4" providerId="ADAL" clId="{EEE37091-878B-4D89-A91E-E08A813531E0}" dt="2023-02-08T10:01:32.643" v="3178" actId="164"/>
          <ac:picMkLst>
            <pc:docMk/>
            <pc:sldMk cId="2087230734" sldId="269"/>
            <ac:picMk id="6" creationId="{07C56BB4-5676-CE5C-B2ED-CF538D6B77DA}"/>
          </ac:picMkLst>
        </pc:picChg>
        <pc:picChg chg="add mod modCrop">
          <ac:chgData name="Bhumika Mistry" userId="35bb96b2-1845-4bef-9f4c-128c15c5a3b4" providerId="ADAL" clId="{EEE37091-878B-4D89-A91E-E08A813531E0}" dt="2023-02-08T10:01:32.643" v="3178" actId="164"/>
          <ac:picMkLst>
            <pc:docMk/>
            <pc:sldMk cId="2087230734" sldId="269"/>
            <ac:picMk id="7" creationId="{D3B8AD5F-DF03-BDAC-B7B7-854D338AA001}"/>
          </ac:picMkLst>
        </pc:picChg>
        <pc:picChg chg="mod topLvl modCrop">
          <ac:chgData name="Bhumika Mistry" userId="35bb96b2-1845-4bef-9f4c-128c15c5a3b4" providerId="ADAL" clId="{EEE37091-878B-4D89-A91E-E08A813531E0}" dt="2023-02-08T10:03:07.582" v="3198" actId="164"/>
          <ac:picMkLst>
            <pc:docMk/>
            <pc:sldMk cId="2087230734" sldId="269"/>
            <ac:picMk id="10" creationId="{7B47E892-DADF-F0B9-ACDE-105048765BAC}"/>
          </ac:picMkLst>
        </pc:picChg>
        <pc:picChg chg="mod topLvl">
          <ac:chgData name="Bhumika Mistry" userId="35bb96b2-1845-4bef-9f4c-128c15c5a3b4" providerId="ADAL" clId="{EEE37091-878B-4D89-A91E-E08A813531E0}" dt="2023-02-08T10:03:07.582" v="3198" actId="164"/>
          <ac:picMkLst>
            <pc:docMk/>
            <pc:sldMk cId="2087230734" sldId="269"/>
            <ac:picMk id="11" creationId="{E71AF80B-4AFE-FBFB-122D-149E71220393}"/>
          </ac:picMkLst>
        </pc:picChg>
        <pc:picChg chg="mod topLvl">
          <ac:chgData name="Bhumika Mistry" userId="35bb96b2-1845-4bef-9f4c-128c15c5a3b4" providerId="ADAL" clId="{EEE37091-878B-4D89-A91E-E08A813531E0}" dt="2023-02-08T10:03:07.582" v="3198" actId="164"/>
          <ac:picMkLst>
            <pc:docMk/>
            <pc:sldMk cId="2087230734" sldId="269"/>
            <ac:picMk id="12" creationId="{63ECF1ED-5792-9688-768F-330B6CB5E9C9}"/>
          </ac:picMkLst>
        </pc:picChg>
        <pc:picChg chg="mod topLvl modCrop">
          <ac:chgData name="Bhumika Mistry" userId="35bb96b2-1845-4bef-9f4c-128c15c5a3b4" providerId="ADAL" clId="{EEE37091-878B-4D89-A91E-E08A813531E0}" dt="2023-02-08T10:03:07.582" v="3198" actId="164"/>
          <ac:picMkLst>
            <pc:docMk/>
            <pc:sldMk cId="2087230734" sldId="269"/>
            <ac:picMk id="14" creationId="{3D0C9ED3-BA54-E2E0-15F0-43B68AB879A3}"/>
          </ac:picMkLst>
        </pc:picChg>
        <pc:picChg chg="del mod topLvl">
          <ac:chgData name="Bhumika Mistry" userId="35bb96b2-1845-4bef-9f4c-128c15c5a3b4" providerId="ADAL" clId="{EEE37091-878B-4D89-A91E-E08A813531E0}" dt="2023-02-08T10:02:43.274" v="3195" actId="478"/>
          <ac:picMkLst>
            <pc:docMk/>
            <pc:sldMk cId="2087230734" sldId="269"/>
            <ac:picMk id="15" creationId="{22F0928B-8B90-7EC0-4F28-A88A74061DA4}"/>
          </ac:picMkLst>
        </pc:picChg>
        <pc:picChg chg="del mod topLvl">
          <ac:chgData name="Bhumika Mistry" userId="35bb96b2-1845-4bef-9f4c-128c15c5a3b4" providerId="ADAL" clId="{EEE37091-878B-4D89-A91E-E08A813531E0}" dt="2023-02-08T10:02:41.946" v="3194" actId="478"/>
          <ac:picMkLst>
            <pc:docMk/>
            <pc:sldMk cId="2087230734" sldId="269"/>
            <ac:picMk id="16" creationId="{4194F152-7E79-9BD3-B8A8-A186EC766EEF}"/>
          </ac:picMkLst>
        </pc:picChg>
      </pc:sldChg>
      <pc:sldChg chg="modSp new mod">
        <pc:chgData name="Bhumika Mistry" userId="35bb96b2-1845-4bef-9f4c-128c15c5a3b4" providerId="ADAL" clId="{EEE37091-878B-4D89-A91E-E08A813531E0}" dt="2023-02-16T12:00:39.629" v="11386" actId="27636"/>
        <pc:sldMkLst>
          <pc:docMk/>
          <pc:sldMk cId="3396911332" sldId="269"/>
        </pc:sldMkLst>
        <pc:spChg chg="mod">
          <ac:chgData name="Bhumika Mistry" userId="35bb96b2-1845-4bef-9f4c-128c15c5a3b4" providerId="ADAL" clId="{EEE37091-878B-4D89-A91E-E08A813531E0}" dt="2023-02-13T11:51:25.480" v="7458" actId="20577"/>
          <ac:spMkLst>
            <pc:docMk/>
            <pc:sldMk cId="3396911332" sldId="269"/>
            <ac:spMk id="2" creationId="{78230356-B94E-C57A-7E92-1FC7E236C0FF}"/>
          </ac:spMkLst>
        </pc:spChg>
        <pc:spChg chg="mod">
          <ac:chgData name="Bhumika Mistry" userId="35bb96b2-1845-4bef-9f4c-128c15c5a3b4" providerId="ADAL" clId="{EEE37091-878B-4D89-A91E-E08A813531E0}" dt="2023-02-16T12:00:39.629" v="11386" actId="27636"/>
          <ac:spMkLst>
            <pc:docMk/>
            <pc:sldMk cId="3396911332" sldId="269"/>
            <ac:spMk id="3" creationId="{8D8DEAA2-2D94-05A1-6221-DDFFB790A153}"/>
          </ac:spMkLst>
        </pc:spChg>
      </pc:sldChg>
      <pc:sldChg chg="new del">
        <pc:chgData name="Bhumika Mistry" userId="35bb96b2-1845-4bef-9f4c-128c15c5a3b4" providerId="ADAL" clId="{EEE37091-878B-4D89-A91E-E08A813531E0}" dt="2023-02-08T14:48:46.096" v="4150" actId="47"/>
        <pc:sldMkLst>
          <pc:docMk/>
          <pc:sldMk cId="981068948" sldId="270"/>
        </pc:sldMkLst>
      </pc:sldChg>
      <pc:sldChg chg="modSp new mod">
        <pc:chgData name="Bhumika Mistry" userId="35bb96b2-1845-4bef-9f4c-128c15c5a3b4" providerId="ADAL" clId="{EEE37091-878B-4D89-A91E-E08A813531E0}" dt="2023-02-16T12:03:15.754" v="11388" actId="20577"/>
        <pc:sldMkLst>
          <pc:docMk/>
          <pc:sldMk cId="3888392997" sldId="270"/>
        </pc:sldMkLst>
        <pc:spChg chg="mod">
          <ac:chgData name="Bhumika Mistry" userId="35bb96b2-1845-4bef-9f4c-128c15c5a3b4" providerId="ADAL" clId="{EEE37091-878B-4D89-A91E-E08A813531E0}" dt="2023-02-16T12:03:15.754" v="11388" actId="20577"/>
          <ac:spMkLst>
            <pc:docMk/>
            <pc:sldMk cId="3888392997" sldId="270"/>
            <ac:spMk id="2" creationId="{DB12B0A5-9993-B071-9759-6AC0184ED48F}"/>
          </ac:spMkLst>
        </pc:spChg>
        <pc:spChg chg="mod">
          <ac:chgData name="Bhumika Mistry" userId="35bb96b2-1845-4bef-9f4c-128c15c5a3b4" providerId="ADAL" clId="{EEE37091-878B-4D89-A91E-E08A813531E0}" dt="2023-02-13T11:35:59.754" v="6959" actId="27636"/>
          <ac:spMkLst>
            <pc:docMk/>
            <pc:sldMk cId="3888392997" sldId="270"/>
            <ac:spMk id="3" creationId="{772A848F-6788-EEE7-05C2-286B8C0E06BD}"/>
          </ac:spMkLst>
        </pc:spChg>
      </pc:sldChg>
      <pc:sldChg chg="modSp new mod modAnim modNotesTx">
        <pc:chgData name="Bhumika Mistry" userId="35bb96b2-1845-4bef-9f4c-128c15c5a3b4" providerId="ADAL" clId="{EEE37091-878B-4D89-A91E-E08A813531E0}" dt="2023-02-17T09:42:13.194" v="12434" actId="20577"/>
        <pc:sldMkLst>
          <pc:docMk/>
          <pc:sldMk cId="433014291" sldId="271"/>
        </pc:sldMkLst>
        <pc:spChg chg="mod">
          <ac:chgData name="Bhumika Mistry" userId="35bb96b2-1845-4bef-9f4c-128c15c5a3b4" providerId="ADAL" clId="{EEE37091-878B-4D89-A91E-E08A813531E0}" dt="2023-02-13T11:33:56.050" v="6931"/>
          <ac:spMkLst>
            <pc:docMk/>
            <pc:sldMk cId="433014291" sldId="271"/>
            <ac:spMk id="2" creationId="{2518AEC9-4CE7-1AA7-F576-CDC0269B3FEC}"/>
          </ac:spMkLst>
        </pc:spChg>
        <pc:spChg chg="mod">
          <ac:chgData name="Bhumika Mistry" userId="35bb96b2-1845-4bef-9f4c-128c15c5a3b4" providerId="ADAL" clId="{EEE37091-878B-4D89-A91E-E08A813531E0}" dt="2023-02-17T09:42:13.194" v="12434" actId="20577"/>
          <ac:spMkLst>
            <pc:docMk/>
            <pc:sldMk cId="433014291" sldId="271"/>
            <ac:spMk id="3" creationId="{C0DF1AE6-9EBD-3517-A0AA-72E8A5510419}"/>
          </ac:spMkLst>
        </pc:spChg>
      </pc:sldChg>
      <pc:sldChg chg="addSp delSp modSp new mod">
        <pc:chgData name="Bhumika Mistry" userId="35bb96b2-1845-4bef-9f4c-128c15c5a3b4" providerId="ADAL" clId="{EEE37091-878B-4D89-A91E-E08A813531E0}" dt="2023-02-13T11:43:19.872" v="7183" actId="1076"/>
        <pc:sldMkLst>
          <pc:docMk/>
          <pc:sldMk cId="2320866595" sldId="272"/>
        </pc:sldMkLst>
        <pc:spChg chg="mod">
          <ac:chgData name="Bhumika Mistry" userId="35bb96b2-1845-4bef-9f4c-128c15c5a3b4" providerId="ADAL" clId="{EEE37091-878B-4D89-A91E-E08A813531E0}" dt="2023-02-13T11:33:56.050" v="6931"/>
          <ac:spMkLst>
            <pc:docMk/>
            <pc:sldMk cId="2320866595" sldId="272"/>
            <ac:spMk id="2" creationId="{ABD7A9EF-0CB9-CD20-B115-40C404BCDA30}"/>
          </ac:spMkLst>
        </pc:spChg>
        <pc:spChg chg="del">
          <ac:chgData name="Bhumika Mistry" userId="35bb96b2-1845-4bef-9f4c-128c15c5a3b4" providerId="ADAL" clId="{EEE37091-878B-4D89-A91E-E08A813531E0}" dt="2023-02-08T15:01:13.301" v="4765" actId="478"/>
          <ac:spMkLst>
            <pc:docMk/>
            <pc:sldMk cId="2320866595" sldId="272"/>
            <ac:spMk id="3" creationId="{AC02EB93-59DB-10A2-028C-7BCB4EC583E3}"/>
          </ac:spMkLst>
        </pc:spChg>
        <pc:picChg chg="add mod">
          <ac:chgData name="Bhumika Mistry" userId="35bb96b2-1845-4bef-9f4c-128c15c5a3b4" providerId="ADAL" clId="{EEE37091-878B-4D89-A91E-E08A813531E0}" dt="2023-02-13T11:43:19.872" v="7183" actId="1076"/>
          <ac:picMkLst>
            <pc:docMk/>
            <pc:sldMk cId="2320866595" sldId="272"/>
            <ac:picMk id="5" creationId="{75B95474-D717-FAE0-9ACD-5CBADD011A7E}"/>
          </ac:picMkLst>
        </pc:picChg>
      </pc:sldChg>
      <pc:sldChg chg="modSp new mod">
        <pc:chgData name="Bhumika Mistry" userId="35bb96b2-1845-4bef-9f4c-128c15c5a3b4" providerId="ADAL" clId="{EEE37091-878B-4D89-A91E-E08A813531E0}" dt="2023-02-13T11:33:56.050" v="6931"/>
        <pc:sldMkLst>
          <pc:docMk/>
          <pc:sldMk cId="112160721" sldId="273"/>
        </pc:sldMkLst>
        <pc:spChg chg="mod">
          <ac:chgData name="Bhumika Mistry" userId="35bb96b2-1845-4bef-9f4c-128c15c5a3b4" providerId="ADAL" clId="{EEE37091-878B-4D89-A91E-E08A813531E0}" dt="2023-02-13T11:33:56.050" v="6931"/>
          <ac:spMkLst>
            <pc:docMk/>
            <pc:sldMk cId="112160721" sldId="273"/>
            <ac:spMk id="2" creationId="{B27CFA2D-485C-2195-E439-682713F031C6}"/>
          </ac:spMkLst>
        </pc:spChg>
        <pc:spChg chg="mod">
          <ac:chgData name="Bhumika Mistry" userId="35bb96b2-1845-4bef-9f4c-128c15c5a3b4" providerId="ADAL" clId="{EEE37091-878B-4D89-A91E-E08A813531E0}" dt="2023-02-13T11:33:56.050" v="6931"/>
          <ac:spMkLst>
            <pc:docMk/>
            <pc:sldMk cId="112160721" sldId="273"/>
            <ac:spMk id="3" creationId="{DA98330F-D77B-5C8F-AE75-6BCE799166B4}"/>
          </ac:spMkLst>
        </pc:spChg>
      </pc:sldChg>
      <pc:sldChg chg="addSp modSp new del mod">
        <pc:chgData name="Bhumika Mistry" userId="35bb96b2-1845-4bef-9f4c-128c15c5a3b4" providerId="ADAL" clId="{EEE37091-878B-4D89-A91E-E08A813531E0}" dt="2023-02-08T15:15:34.266" v="5896" actId="47"/>
        <pc:sldMkLst>
          <pc:docMk/>
          <pc:sldMk cId="3797520019" sldId="274"/>
        </pc:sldMkLst>
        <pc:spChg chg="mod">
          <ac:chgData name="Bhumika Mistry" userId="35bb96b2-1845-4bef-9f4c-128c15c5a3b4" providerId="ADAL" clId="{EEE37091-878B-4D89-A91E-E08A813531E0}" dt="2023-02-08T15:14:47.959" v="5889" actId="20577"/>
          <ac:spMkLst>
            <pc:docMk/>
            <pc:sldMk cId="3797520019" sldId="274"/>
            <ac:spMk id="2" creationId="{F1625680-FA2D-5A84-8E3E-1BD2C51F69F0}"/>
          </ac:spMkLst>
        </pc:spChg>
        <pc:spChg chg="mod">
          <ac:chgData name="Bhumika Mistry" userId="35bb96b2-1845-4bef-9f4c-128c15c5a3b4" providerId="ADAL" clId="{EEE37091-878B-4D89-A91E-E08A813531E0}" dt="2023-02-08T15:14:52.080" v="5890" actId="14100"/>
          <ac:spMkLst>
            <pc:docMk/>
            <pc:sldMk cId="3797520019" sldId="274"/>
            <ac:spMk id="3" creationId="{9BD21DB2-EB9F-481C-5F43-A9F7F1D4756F}"/>
          </ac:spMkLst>
        </pc:spChg>
        <pc:picChg chg="add mod">
          <ac:chgData name="Bhumika Mistry" userId="35bb96b2-1845-4bef-9f4c-128c15c5a3b4" providerId="ADAL" clId="{EEE37091-878B-4D89-A91E-E08A813531E0}" dt="2023-02-08T15:14:54.662" v="5892" actId="1076"/>
          <ac:picMkLst>
            <pc:docMk/>
            <pc:sldMk cId="3797520019" sldId="274"/>
            <ac:picMk id="4" creationId="{93404296-7301-747C-837B-4FDAB30CDF22}"/>
          </ac:picMkLst>
        </pc:picChg>
      </pc:sldChg>
      <pc:sldChg chg="modSp add mod modNotesTx">
        <pc:chgData name="Bhumika Mistry" userId="35bb96b2-1845-4bef-9f4c-128c15c5a3b4" providerId="ADAL" clId="{EEE37091-878B-4D89-A91E-E08A813531E0}" dt="2023-02-17T09:35:59.750" v="12232" actId="20577"/>
        <pc:sldMkLst>
          <pc:docMk/>
          <pc:sldMk cId="2539576832" sldId="275"/>
        </pc:sldMkLst>
        <pc:spChg chg="mod">
          <ac:chgData name="Bhumika Mistry" userId="35bb96b2-1845-4bef-9f4c-128c15c5a3b4" providerId="ADAL" clId="{EEE37091-878B-4D89-A91E-E08A813531E0}" dt="2023-02-13T11:33:34.836" v="6928" actId="27636"/>
          <ac:spMkLst>
            <pc:docMk/>
            <pc:sldMk cId="2539576832" sldId="275"/>
            <ac:spMk id="2" creationId="{C70E4B6A-9F90-470E-BCDF-03539D255B6B}"/>
          </ac:spMkLst>
        </pc:spChg>
        <pc:spChg chg="mod">
          <ac:chgData name="Bhumika Mistry" userId="35bb96b2-1845-4bef-9f4c-128c15c5a3b4" providerId="ADAL" clId="{EEE37091-878B-4D89-A91E-E08A813531E0}" dt="2023-02-16T15:51:26.663" v="11449" actId="27636"/>
          <ac:spMkLst>
            <pc:docMk/>
            <pc:sldMk cId="2539576832" sldId="275"/>
            <ac:spMk id="3" creationId="{0330E23E-8BC0-4C37-A070-7D3D5A57E769}"/>
          </ac:spMkLst>
        </pc:spChg>
        <pc:spChg chg="mod">
          <ac:chgData name="Bhumika Mistry" userId="35bb96b2-1845-4bef-9f4c-128c15c5a3b4" providerId="ADAL" clId="{EEE37091-878B-4D89-A91E-E08A813531E0}" dt="2023-02-16T15:51:41.032" v="11450" actId="207"/>
          <ac:spMkLst>
            <pc:docMk/>
            <pc:sldMk cId="2539576832" sldId="275"/>
            <ac:spMk id="4" creationId="{ADD1CEE2-8571-4095-B714-EEB3F2E3772B}"/>
          </ac:spMkLst>
        </pc:spChg>
        <pc:spChg chg="mod">
          <ac:chgData name="Bhumika Mistry" userId="35bb96b2-1845-4bef-9f4c-128c15c5a3b4" providerId="ADAL" clId="{EEE37091-878B-4D89-A91E-E08A813531E0}" dt="2023-02-16T15:51:41.032" v="11450" actId="207"/>
          <ac:spMkLst>
            <pc:docMk/>
            <pc:sldMk cId="2539576832" sldId="275"/>
            <ac:spMk id="13" creationId="{F4D79143-01DC-4FE0-850F-58FBD9DC0E10}"/>
          </ac:spMkLst>
        </pc:spChg>
        <pc:spChg chg="mod">
          <ac:chgData name="Bhumika Mistry" userId="35bb96b2-1845-4bef-9f4c-128c15c5a3b4" providerId="ADAL" clId="{EEE37091-878B-4D89-A91E-E08A813531E0}" dt="2023-02-16T15:51:41.032" v="11450" actId="207"/>
          <ac:spMkLst>
            <pc:docMk/>
            <pc:sldMk cId="2539576832" sldId="275"/>
            <ac:spMk id="14" creationId="{5A43CB2D-31EC-4412-8428-5634EF846F44}"/>
          </ac:spMkLst>
        </pc:spChg>
        <pc:spChg chg="mod">
          <ac:chgData name="Bhumika Mistry" userId="35bb96b2-1845-4bef-9f4c-128c15c5a3b4" providerId="ADAL" clId="{EEE37091-878B-4D89-A91E-E08A813531E0}" dt="2023-02-16T15:52:12.277" v="11460" actId="1076"/>
          <ac:spMkLst>
            <pc:docMk/>
            <pc:sldMk cId="2539576832" sldId="275"/>
            <ac:spMk id="15" creationId="{D9FCCEB6-0339-4063-8A93-5D413779A695}"/>
          </ac:spMkLst>
        </pc:spChg>
        <pc:spChg chg="mod">
          <ac:chgData name="Bhumika Mistry" userId="35bb96b2-1845-4bef-9f4c-128c15c5a3b4" providerId="ADAL" clId="{EEE37091-878B-4D89-A91E-E08A813531E0}" dt="2023-02-13T11:49:09.647" v="7376" actId="14100"/>
          <ac:spMkLst>
            <pc:docMk/>
            <pc:sldMk cId="2539576832" sldId="275"/>
            <ac:spMk id="17" creationId="{09DE6953-A750-4F88-93A5-9AED87F23660}"/>
          </ac:spMkLst>
        </pc:spChg>
        <pc:graphicFrameChg chg="mod modGraphic">
          <ac:chgData name="Bhumika Mistry" userId="35bb96b2-1845-4bef-9f4c-128c15c5a3b4" providerId="ADAL" clId="{EEE37091-878B-4D89-A91E-E08A813531E0}" dt="2023-02-16T15:50:59.683" v="11429" actId="1076"/>
          <ac:graphicFrameMkLst>
            <pc:docMk/>
            <pc:sldMk cId="2539576832" sldId="275"/>
            <ac:graphicFrameMk id="6" creationId="{47895F6C-5503-41CC-900C-FFAA520A3A3A}"/>
          </ac:graphicFrameMkLst>
        </pc:graphicFrameChg>
        <pc:picChg chg="mod">
          <ac:chgData name="Bhumika Mistry" userId="35bb96b2-1845-4bef-9f4c-128c15c5a3b4" providerId="ADAL" clId="{EEE37091-878B-4D89-A91E-E08A813531E0}" dt="2023-02-13T11:49:42.328" v="7397" actId="1035"/>
          <ac:picMkLst>
            <pc:docMk/>
            <pc:sldMk cId="2539576832" sldId="275"/>
            <ac:picMk id="7" creationId="{6808DF61-7355-4514-9A67-01582ADEE6BD}"/>
          </ac:picMkLst>
        </pc:picChg>
        <pc:picChg chg="mod">
          <ac:chgData name="Bhumika Mistry" userId="35bb96b2-1845-4bef-9f4c-128c15c5a3b4" providerId="ADAL" clId="{EEE37091-878B-4D89-A91E-E08A813531E0}" dt="2023-02-13T12:08:43.667" v="7719" actId="14100"/>
          <ac:picMkLst>
            <pc:docMk/>
            <pc:sldMk cId="2539576832" sldId="275"/>
            <ac:picMk id="9" creationId="{C957F34C-FA1B-4474-93FC-C1A0AA2508BA}"/>
          </ac:picMkLst>
        </pc:picChg>
        <pc:cxnChg chg="mod">
          <ac:chgData name="Bhumika Mistry" userId="35bb96b2-1845-4bef-9f4c-128c15c5a3b4" providerId="ADAL" clId="{EEE37091-878B-4D89-A91E-E08A813531E0}" dt="2023-02-13T11:49:26.883" v="7385" actId="1036"/>
          <ac:cxnSpMkLst>
            <pc:docMk/>
            <pc:sldMk cId="2539576832" sldId="275"/>
            <ac:cxnSpMk id="5" creationId="{52C9B4E3-DBBE-4B33-992E-59D03788330C}"/>
          </ac:cxnSpMkLst>
        </pc:cxnChg>
        <pc:cxnChg chg="mod">
          <ac:chgData name="Bhumika Mistry" userId="35bb96b2-1845-4bef-9f4c-128c15c5a3b4" providerId="ADAL" clId="{EEE37091-878B-4D89-A91E-E08A813531E0}" dt="2023-02-13T11:49:35.801" v="7394" actId="1035"/>
          <ac:cxnSpMkLst>
            <pc:docMk/>
            <pc:sldMk cId="2539576832" sldId="275"/>
            <ac:cxnSpMk id="10" creationId="{E3A8D2C7-2341-4EAD-9F53-9FB9577BA658}"/>
          </ac:cxnSpMkLst>
        </pc:cxnChg>
        <pc:cxnChg chg="mod">
          <ac:chgData name="Bhumika Mistry" userId="35bb96b2-1845-4bef-9f4c-128c15c5a3b4" providerId="ADAL" clId="{EEE37091-878B-4D89-A91E-E08A813531E0}" dt="2023-02-16T15:52:08.034" v="11459" actId="1076"/>
          <ac:cxnSpMkLst>
            <pc:docMk/>
            <pc:sldMk cId="2539576832" sldId="275"/>
            <ac:cxnSpMk id="11" creationId="{95314A85-CBF8-4CD8-A352-2A4D132F3D16}"/>
          </ac:cxnSpMkLst>
        </pc:cxnChg>
      </pc:sldChg>
      <pc:sldChg chg="addSp delSp modSp new mod setBg setClrOvrMap">
        <pc:chgData name="Bhumika Mistry" userId="35bb96b2-1845-4bef-9f4c-128c15c5a3b4" providerId="ADAL" clId="{EEE37091-878B-4D89-A91E-E08A813531E0}" dt="2023-02-14T12:19:25.334" v="9965" actId="313"/>
        <pc:sldMkLst>
          <pc:docMk/>
          <pc:sldMk cId="3494536875" sldId="276"/>
        </pc:sldMkLst>
        <pc:spChg chg="mod">
          <ac:chgData name="Bhumika Mistry" userId="35bb96b2-1845-4bef-9f4c-128c15c5a3b4" providerId="ADAL" clId="{EEE37091-878B-4D89-A91E-E08A813531E0}" dt="2023-02-13T12:25:13.198" v="7967" actId="26606"/>
          <ac:spMkLst>
            <pc:docMk/>
            <pc:sldMk cId="3494536875" sldId="276"/>
            <ac:spMk id="2" creationId="{AB403528-BEA5-1EC1-1E7B-71D6C7445EE6}"/>
          </ac:spMkLst>
        </pc:spChg>
        <pc:spChg chg="add del mod">
          <ac:chgData name="Bhumika Mistry" userId="35bb96b2-1845-4bef-9f4c-128c15c5a3b4" providerId="ADAL" clId="{EEE37091-878B-4D89-A91E-E08A813531E0}" dt="2023-02-14T12:19:25.334" v="9965" actId="313"/>
          <ac:spMkLst>
            <pc:docMk/>
            <pc:sldMk cId="3494536875" sldId="276"/>
            <ac:spMk id="3" creationId="{6395F4AF-045D-A7E1-A28D-B13B878515B2}"/>
          </ac:spMkLst>
        </pc:spChg>
        <pc:spChg chg="add del">
          <ac:chgData name="Bhumika Mistry" userId="35bb96b2-1845-4bef-9f4c-128c15c5a3b4" providerId="ADAL" clId="{EEE37091-878B-4D89-A91E-E08A813531E0}" dt="2023-02-13T12:25:13.198" v="7967" actId="26606"/>
          <ac:spMkLst>
            <pc:docMk/>
            <pc:sldMk cId="3494536875" sldId="276"/>
            <ac:spMk id="8" creationId="{6395F4AF-045D-A7E1-A28D-B13B878515B2}"/>
          </ac:spMkLst>
        </pc:spChg>
        <pc:spChg chg="add del">
          <ac:chgData name="Bhumika Mistry" userId="35bb96b2-1845-4bef-9f4c-128c15c5a3b4" providerId="ADAL" clId="{EEE37091-878B-4D89-A91E-E08A813531E0}" dt="2023-02-13T12:25:13.198" v="7967" actId="26606"/>
          <ac:spMkLst>
            <pc:docMk/>
            <pc:sldMk cId="3494536875" sldId="276"/>
            <ac:spMk id="11" creationId="{A15EA98E-85BF-4FFF-997C-A191798B24ED}"/>
          </ac:spMkLst>
        </pc:spChg>
        <pc:spChg chg="add del">
          <ac:chgData name="Bhumika Mistry" userId="35bb96b2-1845-4bef-9f4c-128c15c5a3b4" providerId="ADAL" clId="{EEE37091-878B-4D89-A91E-E08A813531E0}" dt="2023-02-13T12:25:13.198" v="7967" actId="26606"/>
          <ac:spMkLst>
            <pc:docMk/>
            <pc:sldMk cId="3494536875" sldId="276"/>
            <ac:spMk id="13" creationId="{34FB023B-B8E5-4EFF-AC8E-79058F44ACC0}"/>
          </ac:spMkLst>
        </pc:spChg>
        <pc:graphicFrameChg chg="add del">
          <ac:chgData name="Bhumika Mistry" userId="35bb96b2-1845-4bef-9f4c-128c15c5a3b4" providerId="ADAL" clId="{EEE37091-878B-4D89-A91E-E08A813531E0}" dt="2023-02-13T12:24:51.724" v="7963" actId="26606"/>
          <ac:graphicFrameMkLst>
            <pc:docMk/>
            <pc:sldMk cId="3494536875" sldId="276"/>
            <ac:graphicFrameMk id="5" creationId="{3A014C52-4006-D789-0FBE-C56351758223}"/>
          </ac:graphicFrameMkLst>
        </pc:graphicFrameChg>
        <pc:picChg chg="add del mod">
          <ac:chgData name="Bhumika Mistry" userId="35bb96b2-1845-4bef-9f4c-128c15c5a3b4" providerId="ADAL" clId="{EEE37091-878B-4D89-A91E-E08A813531E0}" dt="2023-02-13T12:25:13.198" v="7967" actId="26606"/>
          <ac:picMkLst>
            <pc:docMk/>
            <pc:sldMk cId="3494536875" sldId="276"/>
            <ac:picMk id="7" creationId="{845566D5-4A0B-04A6-0D12-F10CB3522E55}"/>
          </ac:picMkLst>
        </pc:picChg>
        <pc:cxnChg chg="add del">
          <ac:chgData name="Bhumika Mistry" userId="35bb96b2-1845-4bef-9f4c-128c15c5a3b4" providerId="ADAL" clId="{EEE37091-878B-4D89-A91E-E08A813531E0}" dt="2023-02-13T12:25:13.198" v="7967" actId="26606"/>
          <ac:cxnSpMkLst>
            <pc:docMk/>
            <pc:sldMk cId="3494536875" sldId="276"/>
            <ac:cxnSpMk id="9" creationId="{C8718278-1EF1-4B6F-8AF2-349D45340DEB}"/>
          </ac:cxnSpMkLst>
        </pc:cxnChg>
      </pc:sldChg>
      <pc:sldChg chg="modSp new mod ord modAnim">
        <pc:chgData name="Bhumika Mistry" userId="35bb96b2-1845-4bef-9f4c-128c15c5a3b4" providerId="ADAL" clId="{EEE37091-878B-4D89-A91E-E08A813531E0}" dt="2023-02-17T09:27:22.119" v="11990"/>
        <pc:sldMkLst>
          <pc:docMk/>
          <pc:sldMk cId="1146130064" sldId="277"/>
        </pc:sldMkLst>
        <pc:spChg chg="mod">
          <ac:chgData name="Bhumika Mistry" userId="35bb96b2-1845-4bef-9f4c-128c15c5a3b4" providerId="ADAL" clId="{EEE37091-878B-4D89-A91E-E08A813531E0}" dt="2023-02-14T12:13:00.462" v="9360" actId="20577"/>
          <ac:spMkLst>
            <pc:docMk/>
            <pc:sldMk cId="1146130064" sldId="277"/>
            <ac:spMk id="2" creationId="{80062B2D-04EB-C1A7-8BCD-ACEE1AF8A491}"/>
          </ac:spMkLst>
        </pc:spChg>
        <pc:spChg chg="mod">
          <ac:chgData name="Bhumika Mistry" userId="35bb96b2-1845-4bef-9f4c-128c15c5a3b4" providerId="ADAL" clId="{EEE37091-878B-4D89-A91E-E08A813531E0}" dt="2023-02-16T11:59:32.149" v="11284" actId="27636"/>
          <ac:spMkLst>
            <pc:docMk/>
            <pc:sldMk cId="1146130064" sldId="277"/>
            <ac:spMk id="3" creationId="{C2359456-0BA5-4774-7B9F-1562421DC860}"/>
          </ac:spMkLst>
        </pc:spChg>
      </pc:sldChg>
      <pc:sldChg chg="new del">
        <pc:chgData name="Bhumika Mistry" userId="35bb96b2-1845-4bef-9f4c-128c15c5a3b4" providerId="ADAL" clId="{EEE37091-878B-4D89-A91E-E08A813531E0}" dt="2023-02-13T12:23:51.868" v="7874" actId="680"/>
        <pc:sldMkLst>
          <pc:docMk/>
          <pc:sldMk cId="2960065824" sldId="277"/>
        </pc:sldMkLst>
      </pc:sldChg>
      <pc:sldChg chg="addSp delSp modSp new mod delAnim modAnim">
        <pc:chgData name="Bhumika Mistry" userId="35bb96b2-1845-4bef-9f4c-128c15c5a3b4" providerId="ADAL" clId="{EEE37091-878B-4D89-A91E-E08A813531E0}" dt="2023-02-16T17:01:18.222" v="11777" actId="20577"/>
        <pc:sldMkLst>
          <pc:docMk/>
          <pc:sldMk cId="340378639" sldId="278"/>
        </pc:sldMkLst>
        <pc:spChg chg="mod">
          <ac:chgData name="Bhumika Mistry" userId="35bb96b2-1845-4bef-9f4c-128c15c5a3b4" providerId="ADAL" clId="{EEE37091-878B-4D89-A91E-E08A813531E0}" dt="2023-02-16T11:33:06.396" v="10377" actId="20577"/>
          <ac:spMkLst>
            <pc:docMk/>
            <pc:sldMk cId="340378639" sldId="278"/>
            <ac:spMk id="2" creationId="{FEA81AAB-5304-5B28-053D-12C40DE35F24}"/>
          </ac:spMkLst>
        </pc:spChg>
        <pc:spChg chg="mod">
          <ac:chgData name="Bhumika Mistry" userId="35bb96b2-1845-4bef-9f4c-128c15c5a3b4" providerId="ADAL" clId="{EEE37091-878B-4D89-A91E-E08A813531E0}" dt="2023-02-16T17:01:15.156" v="11773" actId="20577"/>
          <ac:spMkLst>
            <pc:docMk/>
            <pc:sldMk cId="340378639" sldId="278"/>
            <ac:spMk id="3" creationId="{099DE40C-8C8A-B0B7-CEBE-8CC71591D5FE}"/>
          </ac:spMkLst>
        </pc:spChg>
        <pc:spChg chg="add del">
          <ac:chgData name="Bhumika Mistry" userId="35bb96b2-1845-4bef-9f4c-128c15c5a3b4" providerId="ADAL" clId="{EEE37091-878B-4D89-A91E-E08A813531E0}" dt="2023-02-16T11:47:47.166" v="10964" actId="478"/>
          <ac:spMkLst>
            <pc:docMk/>
            <pc:sldMk cId="340378639" sldId="278"/>
            <ac:spMk id="5" creationId="{7DF22F35-3608-40FC-1B0D-DD51D26BC169}"/>
          </ac:spMkLst>
        </pc:spChg>
        <pc:spChg chg="add del mod">
          <ac:chgData name="Bhumika Mistry" userId="35bb96b2-1845-4bef-9f4c-128c15c5a3b4" providerId="ADAL" clId="{EEE37091-878B-4D89-A91E-E08A813531E0}" dt="2023-02-16T11:49:00.118" v="10980" actId="478"/>
          <ac:spMkLst>
            <pc:docMk/>
            <pc:sldMk cId="340378639" sldId="278"/>
            <ac:spMk id="6" creationId="{E3421EC6-F213-0902-6326-A01E7D13A177}"/>
          </ac:spMkLst>
        </pc:spChg>
        <pc:spChg chg="add mod">
          <ac:chgData name="Bhumika Mistry" userId="35bb96b2-1845-4bef-9f4c-128c15c5a3b4" providerId="ADAL" clId="{EEE37091-878B-4D89-A91E-E08A813531E0}" dt="2023-02-16T11:50:34.476" v="11051" actId="207"/>
          <ac:spMkLst>
            <pc:docMk/>
            <pc:sldMk cId="340378639" sldId="278"/>
            <ac:spMk id="7" creationId="{0899DEEC-538E-4758-D8EA-1C1FB7AF4526}"/>
          </ac:spMkLst>
        </pc:spChg>
        <pc:spChg chg="add mod">
          <ac:chgData name="Bhumika Mistry" userId="35bb96b2-1845-4bef-9f4c-128c15c5a3b4" providerId="ADAL" clId="{EEE37091-878B-4D89-A91E-E08A813531E0}" dt="2023-02-16T11:50:34.476" v="11051" actId="207"/>
          <ac:spMkLst>
            <pc:docMk/>
            <pc:sldMk cId="340378639" sldId="278"/>
            <ac:spMk id="8" creationId="{9046F1AC-324E-CC9C-A49B-4A5ED72EFA90}"/>
          </ac:spMkLst>
        </pc:spChg>
        <pc:grpChg chg="add del mod">
          <ac:chgData name="Bhumika Mistry" userId="35bb96b2-1845-4bef-9f4c-128c15c5a3b4" providerId="ADAL" clId="{EEE37091-878B-4D89-A91E-E08A813531E0}" dt="2023-02-16T11:50:36.965" v="11052" actId="478"/>
          <ac:grpSpMkLst>
            <pc:docMk/>
            <pc:sldMk cId="340378639" sldId="278"/>
            <ac:grpSpMk id="9" creationId="{A22C8F8A-EA1F-12E6-08EB-51BA195BA0B5}"/>
          </ac:grpSpMkLst>
        </pc:grpChg>
        <pc:picChg chg="add mod ord">
          <ac:chgData name="Bhumika Mistry" userId="35bb96b2-1845-4bef-9f4c-128c15c5a3b4" providerId="ADAL" clId="{EEE37091-878B-4D89-A91E-E08A813531E0}" dt="2023-02-16T16:59:27.265" v="11757" actId="167"/>
          <ac:picMkLst>
            <pc:docMk/>
            <pc:sldMk cId="340378639" sldId="278"/>
            <ac:picMk id="4" creationId="{179F2CBA-4ADE-9323-7E53-927D9B49FA34}"/>
          </ac:picMkLst>
        </pc:picChg>
        <pc:picChg chg="add del mod">
          <ac:chgData name="Bhumika Mistry" userId="35bb96b2-1845-4bef-9f4c-128c15c5a3b4" providerId="ADAL" clId="{EEE37091-878B-4D89-A91E-E08A813531E0}" dt="2023-02-16T16:56:27.942" v="11589" actId="478"/>
          <ac:picMkLst>
            <pc:docMk/>
            <pc:sldMk cId="340378639" sldId="278"/>
            <ac:picMk id="5" creationId="{D94860A2-5BF5-1872-AB19-615EA05A53A9}"/>
          </ac:picMkLst>
        </pc:picChg>
        <pc:inkChg chg="add mod">
          <ac:chgData name="Bhumika Mistry" userId="35bb96b2-1845-4bef-9f4c-128c15c5a3b4" providerId="ADAL" clId="{EEE37091-878B-4D89-A91E-E08A813531E0}" dt="2023-02-16T16:57:05.105" v="11624" actId="1036"/>
          <ac:inkMkLst>
            <pc:docMk/>
            <pc:sldMk cId="340378639" sldId="278"/>
            <ac:inkMk id="10" creationId="{DB8519EE-BCE0-A5CC-C582-CA71B228BC69}"/>
          </ac:inkMkLst>
        </pc:inkChg>
        <pc:inkChg chg="add mod">
          <ac:chgData name="Bhumika Mistry" userId="35bb96b2-1845-4bef-9f4c-128c15c5a3b4" providerId="ADAL" clId="{EEE37091-878B-4D89-A91E-E08A813531E0}" dt="2023-02-16T16:57:05.105" v="11624" actId="1036"/>
          <ac:inkMkLst>
            <pc:docMk/>
            <pc:sldMk cId="340378639" sldId="278"/>
            <ac:inkMk id="11" creationId="{C6692E80-3BFE-06F4-E79A-15486D13E6F9}"/>
          </ac:inkMkLst>
        </pc:inkChg>
        <pc:inkChg chg="add mod">
          <ac:chgData name="Bhumika Mistry" userId="35bb96b2-1845-4bef-9f4c-128c15c5a3b4" providerId="ADAL" clId="{EEE37091-878B-4D89-A91E-E08A813531E0}" dt="2023-02-16T16:57:05.105" v="11624" actId="1036"/>
          <ac:inkMkLst>
            <pc:docMk/>
            <pc:sldMk cId="340378639" sldId="278"/>
            <ac:inkMk id="12" creationId="{CAE3E5D5-5836-01F8-6CD9-028C0E24B8D2}"/>
          </ac:inkMkLst>
        </pc:inkChg>
        <pc:inkChg chg="add mod">
          <ac:chgData name="Bhumika Mistry" userId="35bb96b2-1845-4bef-9f4c-128c15c5a3b4" providerId="ADAL" clId="{EEE37091-878B-4D89-A91E-E08A813531E0}" dt="2023-02-16T16:57:05.105" v="11624" actId="1036"/>
          <ac:inkMkLst>
            <pc:docMk/>
            <pc:sldMk cId="340378639" sldId="278"/>
            <ac:inkMk id="13" creationId="{0897D9C4-D356-1F49-E838-9AACBB0D0193}"/>
          </ac:inkMkLst>
        </pc:inkChg>
        <pc:inkChg chg="add mod">
          <ac:chgData name="Bhumika Mistry" userId="35bb96b2-1845-4bef-9f4c-128c15c5a3b4" providerId="ADAL" clId="{EEE37091-878B-4D89-A91E-E08A813531E0}" dt="2023-02-16T16:57:05.105" v="11624" actId="1036"/>
          <ac:inkMkLst>
            <pc:docMk/>
            <pc:sldMk cId="340378639" sldId="278"/>
            <ac:inkMk id="14" creationId="{94E1AAB3-3427-8F85-61DF-08545BEB58A0}"/>
          </ac:inkMkLst>
        </pc:inkChg>
      </pc:sldChg>
    </pc:docChg>
  </pc:docChgLst>
  <pc:docChgLst>
    <pc:chgData name="Bhumika Mistry" userId="S::bm4g15@soton.ac.uk::35bb96b2-1845-4bef-9f4c-128c15c5a3b4" providerId="AD" clId="Web-{E6C71195-FFEE-4BD0-8238-4AB92E298CCD}"/>
    <pc:docChg chg="modSld">
      <pc:chgData name="Bhumika Mistry" userId="S::bm4g15@soton.ac.uk::35bb96b2-1845-4bef-9f4c-128c15c5a3b4" providerId="AD" clId="Web-{E6C71195-FFEE-4BD0-8238-4AB92E298CCD}" dt="2023-02-12T22:06:10.863" v="77" actId="20577"/>
      <pc:docMkLst>
        <pc:docMk/>
      </pc:docMkLst>
      <pc:sldChg chg="modSp">
        <pc:chgData name="Bhumika Mistry" userId="S::bm4g15@soton.ac.uk::35bb96b2-1845-4bef-9f4c-128c15c5a3b4" providerId="AD" clId="Web-{E6C71195-FFEE-4BD0-8238-4AB92E298CCD}" dt="2023-02-12T22:04:17.935" v="70" actId="20577"/>
        <pc:sldMkLst>
          <pc:docMk/>
          <pc:sldMk cId="3370801900" sldId="259"/>
        </pc:sldMkLst>
        <pc:spChg chg="mod">
          <ac:chgData name="Bhumika Mistry" userId="S::bm4g15@soton.ac.uk::35bb96b2-1845-4bef-9f4c-128c15c5a3b4" providerId="AD" clId="Web-{E6C71195-FFEE-4BD0-8238-4AB92E298CCD}" dt="2023-02-12T22:04:17.935" v="70" actId="20577"/>
          <ac:spMkLst>
            <pc:docMk/>
            <pc:sldMk cId="3370801900" sldId="259"/>
            <ac:spMk id="3" creationId="{9629A5BF-21EF-452E-BE46-0EA5A5DA5CFF}"/>
          </ac:spMkLst>
        </pc:spChg>
      </pc:sldChg>
      <pc:sldChg chg="modSp">
        <pc:chgData name="Bhumika Mistry" userId="S::bm4g15@soton.ac.uk::35bb96b2-1845-4bef-9f4c-128c15c5a3b4" providerId="AD" clId="Web-{E6C71195-FFEE-4BD0-8238-4AB92E298CCD}" dt="2023-02-12T22:06:10.863" v="77" actId="20577"/>
        <pc:sldMkLst>
          <pc:docMk/>
          <pc:sldMk cId="4034884801" sldId="260"/>
        </pc:sldMkLst>
        <pc:spChg chg="mod">
          <ac:chgData name="Bhumika Mistry" userId="S::bm4g15@soton.ac.uk::35bb96b2-1845-4bef-9f4c-128c15c5a3b4" providerId="AD" clId="Web-{E6C71195-FFEE-4BD0-8238-4AB92E298CCD}" dt="2023-02-12T22:06:10.863" v="77" actId="20577"/>
          <ac:spMkLst>
            <pc:docMk/>
            <pc:sldMk cId="4034884801" sldId="260"/>
            <ac:spMk id="2" creationId="{DBF365AB-7522-EABB-5AA1-164FEEBCBA3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442" max="2118" units="cm"/>
          <inkml:channel name="Y" type="integer" min="-1440" max="1200" units="cm"/>
          <inkml:channel name="T" type="integer" max="2.14748E9" units="dev"/>
        </inkml:traceFormat>
        <inkml:channelProperties>
          <inkml:channelProperty channel="X" name="resolution" value="76.19048" units="1/cm"/>
          <inkml:channelProperty channel="Y" name="resolution" value="125.71429" units="1/cm"/>
          <inkml:channelProperty channel="T" name="resolution" value="1" units="1/dev"/>
        </inkml:channelProperties>
      </inkml:inkSource>
      <inkml:timestamp xml:id="ts0" timeString="2023-02-16T11:53:45.3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21643 8903 0,'13'0'110,"0"0"-110,-13-13 0,27 13 15,-14-13 16,0 0-31,14-1 16,-1-12 0,-13 26-1,27-27 1,0 14 15,0-27-15,-1 14-1,-12 0 1,12-14 0,1 13-16,-14 1 31,14-14-15,-13 1-1,12-1 1,14-26-1,-13 26 17,0-13-17,-1 0 1,-12 14 0,12-1-1,-12 0 1,-1 14-1,-12 12 1,-1-12 0,13 0-1,1 12 1,-14-12 0,0-1-1,14 14 1,-14 0-1,0-14 1,0 1 15,1 26-15,-1-26 0,0 12-1,0 1 1,0-13-1,1 12 1,-1-12 0,0 13-1,0-14 1,1 14 0,-1-13-1,0 12 1,14-25 15,-27 25-15,13-12-1,0 13 1,13 0 0,-26-1-1,14 1 1,-14 0-1,13-14 1,0 27 0,0-26-1,1 13 1,-14-1 0,13-12-1,-13 13 1,13 13-1,0-13 1,1-1 31,-14 1-31,13 13 30,-13-13-30,13 0 0,0-1-16,0 1 31,1 0-15,-14 0-1,13 13 1,-13-14-1,26 1 1,-26 0 15,14 13-31,-1 0 16,-13-13 0,26 13-1,-26-13 1,14-1-1,12 1 1,-13 0 0,0 13-1,14-27 1,-14 14 0,0 13-1,1-13 1,12 0-1,-13 13 1,0 0-16,14-27 16,-14 27 15,0-13-15,14 13-1,-14-13 1,14 13-1,65-27 1,-65 14 0,12 13-1,-12 0 1,-14 0 0,13 0-16,14 0 31,0 0-16,-27 0-15,14 0 16,12 0 0,14 0-1,-13 0 17,-14 0-17,14 0 1,-27 0-1,14 0 1,-1 0 0,1 0-1,-14 0 1,13 0 0,-13 13-1,14-13 1,-1 14 15,-12-14-15,-14 13-1,13-13 1,13 13 0,-12 0-1,12 1 1,-13-1-1,14 0 1,-14 0 0,27 0-1,-27 1 1,27 12 0,-27-13-1,13 1 1,1-1-1,-27 0-15,26 0 16,1 0 0,-1 14-1,-13-14 17,14 0-17,-1 1 1,14-1-1,-27 0 1,14 0 0,-1-13-1,-13 14 1,40 12 0,-26-13-1,12 0 1,-12 1-1,-1-1 17,-13 0-17,14-13 1,-1 27 0,-12-14-1,-1-13 1,13 13-1,-12 0 1,-1 1 0,13-1-1,-13 0 1,14 0 15,-1 0-15,1 1-1,-14-14 1,27 26 0,-27-13-1,27 1 1,-27-1 0,27 13-1,-27 1 1,0-14-1,27 13 1,-14 1 0,1-1-1,-1-12 1,1 12 0,-14-13-1,13 0 1,-13-13-16,27 40 31,40 13-15,-54-40-1,0 1 1,1 12 0,-14-13-1,0-13-15,14 27 16,12-14-1,-12 0 1,-1 14 0,1-14-1,13 13 1,-14-12 0,0-1 15,1 13-16,-1-13 1,-12-13 0,12 14-1,1 12 1,-14-13 0,0 1-1,0-14-15,14 26 16,-14-26-1,13 13 1,1 1 0,-1-1-1,-12 0 1,-1 0 0,13 0-1,1 1 1,-14-1 15,13 0-15,1 14-1,12-1 1,-12-13 0,13 14-1,-1-1 1,-12 1-1,-14-27-15,40 39 16,-13-25 0,-1 12-1,1 0 1,0 1 0,-1 13 15,1-27-16,-27 0-15,1 0 16,25 14 0,1-1-1,0 1 1,-14-14 0,-13 0-16,0 0 15,27 14 1,-27-14-1,1-13-15,12 13 16,-13 1 0,14 12-1,-1-13 1,1 14 0,-1-14-1,14 0 1,-14 14 15,1-14-15,-14 0-1,27 14 1,-1-1 0,1 0-1,0-12 1,26 12-1,0 14 1,-26-14 0,-14-13-1,14 14 1,0-1 15,12 1-15,-25-14-1,-14 0 1,14 1 0,-1-1-1,-13 0 1,1 0 0,-1 0-1,0 1 1,0-14-1,0 13 1,1 0 0,-14 0-1,13-13-15,-13 14 16,13-14 0,-13 13-1,13-13 1,1 13-1,-14 0 17,13 1 15,-13-1 15,13-13-31,-13 13 79,13 0-95,1-13 32,-14 13 0,13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442" max="2118" units="cm"/>
          <inkml:channel name="Y" type="integer" min="-1440" max="1200" units="cm"/>
          <inkml:channel name="T" type="integer" max="2.14748E9" units="dev"/>
        </inkml:traceFormat>
        <inkml:channelProperties>
          <inkml:channelProperty channel="X" name="resolution" value="76.19048" units="1/cm"/>
          <inkml:channelProperty channel="Y" name="resolution" value="125.71429" units="1/cm"/>
          <inkml:channelProperty channel="T" name="resolution" value="1" units="1/dev"/>
        </inkml:channelProperties>
      </inkml:inkSource>
      <inkml:timestamp xml:id="ts0" timeString="2023-02-16T11:53:51.2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21722 9062 0,'14'0'16,"-1"0"15,0 0 0,0 0-15,0 0 0,14 0-1,-1 13 17,1-13-17,13 13 1,-14-13-1,27 14 1,-40-1-16,27-13 16,-14 13-1,14-13 1,0 13 0,-14 1-1,27-1 1,-27-13-1,14 26 1,0-12 0,26-1-1,-26 0 1,26 13 0,-13-12 15,13 12-16,0-13 1,-26 1 0,26-1-1,-26 0 1,12-13 0,-38 13-16,39 0 15,0 1 1,-14-1-1,1-13 1,13 13 15,0 0-15,-27 1 0,-13-14-16,27 13 15,0-13 1,-1 13-1,28-13 1,-28 13 0,27 1-1,-52-14-15,65 0 16,-26 13 0,13-13-1,0 13 1,-13-13-1,-26 0-15,26 0 16,-1 0 0,-12 0-1,0 0 1,13 0 15,-14 0-15,1 0-1,-13 0 1,-1 0 0,14 0-1,-14 0 1,1 0 0,-1 0-1,-13 0 1,14 0-1,-27-13-15,26 13 16,-12 0 15,-1 0 1,0-13-17,13-1 1,-12 14-1,-1 0 17,0 0-17,0 0 1,1 0 0,-1 0-1,0 0 1,27 0-1,13 0 1,-14 0 0,1 0-1,-27 0-15,40 0 16,-13 0 0,0 0 15,-14 0-16,27 0 1,-27 0 0,14 0-1,-27 0 1,27 0 0,-27 0-1,27 0 1,-14 0-1,27 0 1,-13 14 0,26-14 15,-13 13-15,0 0-1,0-13 1,13 0-1,0 13 1,0 0 0,0-13-1,-13 14 1,0-14 0,0 13-1,0-13 1,13 13-1,-39-13 1,39 27 0,-26-27-1,-1 13 1,14-13 15,0 13-15,0 0-1,-13 1 1,13-14 0,-1 26-1,-12-26 1,13 26 0,-13-26-1,-1 14 1,1-14-1,-13 0 1,-1 13 15,1-13-31,-1 0 16,0 26 0,14-26-1,0 0 1,0 14-1,-1-14 1,14 26 0,0-26-1,-13 26 1,-27-26-16,27 0 16,-1 27-1,1-14 1,0 0-1,-14 14 1,14-14 0,-27-13-16,27 13 15,-14 1 1,1-1 15,-1 13-15,14-26-1,-40 13-15,13-13 16,27 14 0,-27-1-1,13-13 1,1 13 0,13 0-1,-27-13 1,13 14-1,1-14 1,-14 13 15,0 0-15,0-13 0,1 0-1,-14 13 1,13-13 234,0 0-203,0 0-16,-13 14-15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442" max="2118" units="cm"/>
          <inkml:channel name="Y" type="integer" min="-1440" max="1200" units="cm"/>
          <inkml:channel name="T" type="integer" max="2.14748E9" units="dev"/>
        </inkml:traceFormat>
        <inkml:channelProperties>
          <inkml:channelProperty channel="X" name="resolution" value="76.19048" units="1/cm"/>
          <inkml:channelProperty channel="Y" name="resolution" value="125.71429" units="1/cm"/>
          <inkml:channelProperty channel="T" name="resolution" value="1" units="1/dev"/>
        </inkml:channelProperties>
      </inkml:inkSource>
      <inkml:timestamp xml:id="ts0" timeString="2023-02-16T11:53:59.0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21656 12819 0,'13'0'47,"1"-26"-32,12-1 1,1 14 0,-27 0-16,26-14 15,0 1 1,1-1-1,-1 1 1,-12 26-16,-1-27 16,13 14-1,-12 0 1,38-27 15,-25 14-15,13-1-1,-1-12 1,1-1 0,0 0-1,-1 14 1,1-14 0,-14 27-1,14-27 1,-13 14-1,-1 13 1,1-14 0,-27 14-16,26 0 15,-13-1 1,14-12 0,-14 13-1,13-14 16,1 14-15,13 0 0,-27 0-1,26-14 1,-12 1 0,-1 12-1,14 1 1,-14-13-1,1 12 1,-1 1 0,1 0-1,-1 0 17,14 0-17,-14-1 1,-12 1-1,25 13 1,-25-13 0,39 0-1,-27 13 1,14-14 0,-1 14-1,1 0 1,13-13-1,0 13 1,26 0 0,1 0-1,-14 0 1,0 0 0,0 0-1,-13 0 16,0 0-15,-40 0-16,40 0 16,0 0-1,-13 0 1,-1 0 0,1 0-1,0 0 1,-27 0-1,27-13 1,-27 13 0,13-13-1,1-1 17,-14 14-17,13-13 1,1 13-1,13-13 1,-27 0 0,27 0-1,-27 13 1,13 0 0,1-14-1,12 14 1,-12-13-1,13 13 1,-14 0 0,-13 0-16,27 0 15,0-13 1,12 13 0,-12-13-1,26 13 16,-26 0-15,0-14 0,-14 14-1,14-13 1,0 0 0,12 13-1,-12-13 1,0 0-1,26-1 1,13 1 0,-39 13-1,13-13 1,0 0 15,-27-1-15,14 1-1,0 0 1,-1 0 0,1 13-1,-13-14 1,12 1 0,1 13-1,0 0 1,-14-13-1,1 13 1,-1 0 0,0-13-1,1 0 1,-1 13 0,14 0-1,13-14 16,-13 14-15,-1-13 0,1 0-1,13 0 1,0 13 0,13-27-1,-26 27 1,13-26-1,-27 26 1,-13 0-16,14-14 16,-1 14-1,14-13 1,0 0 15,-14 0-15,0 13-1,14-13 1,-13 13 0,-14-14-16,13 1 15,14 13 1,-14-13 0,14 0-1,0 13 1,-14-14-1,-12 14-15,12 0 16,14-13 0,-1 0-1,1 13 1,-27 0-16,14-13 16,12-1-1,1 14 16,-13 0-15,-14-13-16,13 13 16,-13 0-16,14 0 15,-1-26 1,1 26 0,-1 0-1,1-13 1,-1 13-1,1-14 1,-1 14 0,-13 0-1,14-13 17,-1 13-17,14-13 1,-14 13-1,1-13 1,-14 13 0,0 0-1,14-14 1,-14 14-16,0 0 16,14 0-1,-14-13 1,0 13-1,14-13 1,-14 13 0,0 0-1,0 0 17,1-13-17,-1 13 63,0 0-15,0 0-32,0 0 0,1 0 1,-1 0-17,0-13 16,0 13 1,1 0-17,-1 0 95,0 0-63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442" max="2118" units="cm"/>
          <inkml:channel name="Y" type="integer" min="-1440" max="1200" units="cm"/>
          <inkml:channel name="T" type="integer" max="2.14748E9" units="dev"/>
        </inkml:traceFormat>
        <inkml:channelProperties>
          <inkml:channelProperty channel="X" name="resolution" value="76.19048" units="1/cm"/>
          <inkml:channelProperty channel="Y" name="resolution" value="125.71429" units="1/cm"/>
          <inkml:channelProperty channel="T" name="resolution" value="1" units="1/dev"/>
        </inkml:channelProperties>
      </inkml:inkSource>
      <inkml:timestamp xml:id="ts0" timeString="2023-02-16T11:54:05.5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21775 12938 0,'0'13'47,"0"1"-31,0-1 15,0 0 16,0 0-32,13 0 1,-13 1 0,27-1-1,-14 0-15,0 0 32,27 1-17,0 12 1,-14 1-1,27-1 1,-26 0 0,-1-12-1,14-1 1,-1 13 0,1-12-1,-27-1 1,14 0-1,-1-13 17,14 27-17,-14-27 1,1 13 0,13 0-1,-27-13 1,13 26-1,27-12 1,-13-1 0,-14 0-1,1 0 1,12 14 0,-12-14-1,26 0 1,-14 14-1,1-14 1,0 0 0,13 0-1,0 1 17,0 12-17,-14-13 1,1 14-1,0-27 1,-1 26 0,1-13-1,26 14 1,-26-14 0,0 0-1,12 1 1,-12-14-1,13 13 17,0 0-17,0 0 1,0-13 0,0 0-1,-14 0 1,14 0-1,-13 0 1,0 0 0,13 0-1,13 0 1,-27 0 0,14 0-1,-13 0 1,0 0-1,-27 0-15,13 0 16,27 0 0,-13 0-1,0 0 17,13 0-17,-27 0 1,1 0-1,-14 0-15,13 0 16,1-13 0,-1 13-1,-13 0 1,14-13 0,13 13-1,-1 0 1,1 0-1,-27-13 1,14 13 15,-14 0-31,0-14 16,14 14 0,-1 0-1,0-13 1,-12 13-1,-1 0 1,13-13 0,-12 13-1,-1-13 1,0 13 0,0-14-1,14 1 16,-14 13 1,0-13-17,0 13-15,1 0 16,-1-13 0,13 0-1,1-1 1,-14 1-1,14 13 1,-14-13 0,13 0-1,1-1 1,-1 1 0,-13 0-1,1 13 1,12-26-1,-13 12 17,0 14-17,1-13 1,12 0 0,-13 0-1,1-1 1,-1 14-1,13-13 1,-12-13 0,12 12-1,-13 1 1,14 0 0,-14 0-16,0 13 15,14-13 1,-14-1-1,13-12 1,-12 13 0,12-1-1,-13 1 17,14 0-17,-14 0 1,0-1-1,14-12 1,-1 13 0,-26 0-1,27-1 1,-1-12 0,-13 13-1,14-1 1,-14-12-1,0 26 17,27-27-17,-14 1 1,1 13 0,-14 0-1,13-14 1,-12 14-1,12 0 1,-26-1-16,40 1 16,-14 0-1,-13 0 1,27-14 0,-27 1 15,14 13-16,-14-1-15,14 1 16,-1-13 0,14 12-1,-27 1 1,13-13 0,1 13-1,-27-1-15,40-12 16,-27 13-1,26-1 1,-25-12 0,25-14-1,54-26 1,-67 40 0,1 12-1,-1-12 1,1 13-1,-14-1 17,13 1-17,1 0 1,-14 0 0,14 0-1,-14-14 1,27 14-1,-14-14 1,14 1 0,-1 0-1,-12-1 1,-14 27-16,14-13 16,-1-14 15,0 1-16,27 13-15,-13-14 16,13 1 0,-27-1-1,1 1 17,-1 13-17,-12-1 1,12 1-1,0-13 1,1 12 0,-1 1-1,1 0 1,-14 0 0,27 0-1,-40-1 1,26 1-1,1 0 17,-1 0-17,14-14 1,-27 14 0,14 0-1,-1-14 1,-13 14-1,0 13 1,1-13 0,-1 13-16,-13-13 15,13-1 1,14 1 0,-14 0 15,13 0-16,1-1 1,-14 1 0,-13 0-16,26 13 15,-12-13 1,-1 0 0,0-1-1,14 1 1,-14 0-1,13 0 17,-13-1-17,1 14 1,-14-13 0,13 13-1,0-13 1,0 13-1,1 0 1,-1-13 15,0-1-15,0 14 15,1 0 0,-14-13-15,13 13 0,0-13-1,0 13 1,0-13 0,1 13 15,-14-13-16,13 13 1,0 0 0,0-14-1,1 14 1,-1-13 0,0 13-1,0 0 16,-13-13-15,14 13 0,-14-13-1,13 13 392,0 0-361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442" max="2118" units="cm"/>
          <inkml:channel name="Y" type="integer" min="-1440" max="1200" units="cm"/>
          <inkml:channel name="T" type="integer" max="2.14748E9" units="dev"/>
        </inkml:traceFormat>
        <inkml:channelProperties>
          <inkml:channelProperty channel="X" name="resolution" value="76.19048" units="1/cm"/>
          <inkml:channelProperty channel="Y" name="resolution" value="125.71429" units="1/cm"/>
          <inkml:channelProperty channel="T" name="resolution" value="1" units="1/dev"/>
        </inkml:channelProperties>
      </inkml:inkSource>
      <inkml:timestamp xml:id="ts0" timeString="2023-02-16T11:54:33.06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28390 9644 0,'-13'0'47,"-1"0"-32,1 0 1,0 0 0,0 0-1,-14 0 1,14 0 0,0 13-1,-14-13 1,14 14-1,0-1 1,-14-13-16,14 13 16,0 0-1,0-13 17,-1 27-17,1-27 1,0 13-1,13 0 1,-13 0 15,13 1-15,-13-14 0,13 13-1,0 0 1,-14 0-1,14 27 1,0-14 15,0 1-15,0-1-16,0-12 16,0-1-1,0 0 1,0 13 15,-13-12 0,13-1-31,0 0 32,0 0-17,0 1 1,0-1-1,0 0 1,0 0-16,0 1 0,-13 12 16,13 14 15,-13-27 0,-1 13-15,14-12-1,0 12 1,0-13 0,-13-13-1,13 27 1,0-14 0,-13 13-1,13 1-15,-13-14 16,13 14 15,-14-27-31,14 26 16,0-13-1,-13 14 1,13-14-16,0 27 16,-13-14 15,13 1-16,0-1 1,0 0 0,0-12-1,0 12 1,0-13 0,0 14 15,0-14-16,0 0 1,0 1-16,0 12 16,0-13-1,0 0 17,0 14-17,0-14 1,0 0-1,0 14 1,0-1 0,0 1 31,0-14-32,13 13-15,-13-12 16,0-1-1,13 0 1,1 14 15,-14-14-31,13 0 16,0 0-16,-13 0 16,13 1 15,-13-1-16,14 0 1,-1 0 0,0 1-1,0-1 17,1 0-1,-1 0-16,0-13 1,-13 14-16,13-14 0,0 13 16,1 0 15,12-13-15,-13 0-1,1 13 1,25 0-1,-12-13 1,-27 14 15,13-14-15,0 0 15,0 0 0,1 0-15,-1 0 0,0 0 15,0-14-15,1 1-1,-1 0-15,-13 0 31,13 0 1,0-1-17,-13 1-15,0 0 16,13 13 0,1-13 15,-14-1-16,0 1 1,0 0-16,13 13 0,-13-13 16,0-1 15,13 1-15,-13 0-1,0 0 1,0 0-1,0-1 1,0 1 15,0 0-15,0 0 0,0-1-1,0 1-15,0 0 16,13 0 15,-13 0 0,0-1-15,14 1 0,-14 0 15,0 0-16,0-1 1,13 14-16,-13-13 16,0 0-1,0 0-15,0-1 16,13 1 0,-13-13 15,13 13-16,1-1 1,-14 1-16,13 0 0,-13-14 16,13 14-1,0 0 17,0-14-17,1 27 1,-1-13-1,0 0 1,0 0 15,14 0-15,26-1 0,-27 14-1,14-13-15,-14 13 16,-12 0 15,25 0-15,14-13-1,-13 13 1,0 0 0,-1 0-1,1 0 1,0 0 15,-27 0-31,13 0 16,1 0-1,-14 0-15,27 0 0,-14 0 16,1 0 0,-1 0 15,14 0-16,13 0 1,-27 0-16,14 0 16,0 0 15,-14 0-15,-13 0-16,14 0 15,-14 0-15,27 0 16,-1 0-1,14 0 1,0 0 0,13 0 15,-13 0-15,-40 0-16,67 0 15,-14 0-15,0 0 31,13 0-15,-12 0 0,-28 0-1,27 0 1,-26 0 0,-13 0-1,12 0 16,1 0-15,-27 0 0,14 0-1,12 0-15,-25 0 16,25 0 15,-26 0-15,1 0-1,12 0 1,-13 0-16,1 0 31,-1 0-15,0 0 0,14 0-1,-1 0 16,-13 0 1,0 0 46,-26 0 1703,0 0-1781,0 0 0,-14 0 16,1 0-1,-27 0 1,-13 0 15,26 0-15,-13 0-1,27 0 1,-14 0 0,27 0-1,-14 0 1,14 0 0,0 0-1,-14 0-15,-12 0 31,12 0-15,1 0 0,-1 0-1,1 0 1,13 0 0,-14 0-1,1 0 16,-1 0-15,1 0 0,-14 0-1,14 0-15,-1 0 16,-12 0 15,-1 0-15,0 0-1,-13 0 1,14 0-16,12 0 16,-13 0 15,-13 0-15,27 0 15,0 0-31,-14 0 15,13 0-15,-12 0 32,12 0-17,14 0 1,-13 0 0,12 0-1,-12 0-15,13 0 31,-14 0-15,1 0 0,-1 0-1,1 0 1,-14 0 0,0 0 15,-12 0-16,25 13 1,-13-13 0,14 0-1,-1 0-15,1 0 32,0 0-17,12 0 1,-12 0-1,13 0 1,-1 0-16,1 0 31,0 0 1,0 0 30,0-13 16,-1 0-62,1-1 31,0 1 0,0 0-1,-1 0 1,14-1-15,-13 1-17,0 0 1,13 0 15,-13 0-15,13-1-1,0 1 17,-14 0-17,14 0 1,-13-1 15,13 1-15,-13 0-1,13 0 1,-13 0 0,13-1-16,0 1 15,-13-13 1,-1 12-1,1 1 1,13 0 0,-13-14-1,0 27 1,-1-26 15,14 13-15,-13-14-1,0 27 1,0-26 0,-1 13-1,1-1 17,0 1-17,13 0 1,-13 0-1,13-1 1,0 1-16,-13 13 31,13-13-31,0 0 16,-14 0 15,1-1-15,0 14-1,13-13 1,-13 0 15,-1 0-15,1-1 0,0 14-1,13-13 16,-13 13 110,-1 0-125,1 0-1,0 0 1,0 0-16,0 0 31,-1 0-15,1 0-1,0 0 1,0 0 0,-1 0 31,14 13-32,-26-13 1,13 0-1,13 14-15,-13-1 32,13 0-17,-14-13-15,1 13 16,0 1 0,0-14-1,-1 26-15,1-13 31,-13 0-15,12 1 109,14-1-109,-13-13-1,13 13 1,-13-13 0,13 13-1,-13 1 16,13 12 1,0-13-17,0 1 1,0-1 0,0 0-1,0 0 1,0 0-1,0 1-15,0-1 32,13-13-17,0 13 1,0 14 0,14-14-1,-14 0-15,14 0 16,-14-13 15,27 0-15,-14 0-1,14 0 1,-27 0 0,27 0-1,-1 0 1,1 0-1,0 0 1,13 0 0,-27 0-1,14 0-15,-1 0 32,-25 0-17,12-13 1,-13 13-1,1 0 17,-28 0 61,1 0-93,-13 0 0,-14 0 16,-26 0 15,53 0-31,-14 0 16,1 0-16,-1 0 16,1 0-1,-14 0-15,27 0 31,-14 0-15,1 13 0,-1-13-1,1 0 1,0 0 15,-1 0-15,1 0-1,-14 0 1,13 0 0,1 0-1,13 0 1,0 14 15,13 12-15,0-13-1,0 0 1,0 1 0,13-14-16,13 0 31,1 13-15,-1 13-1,14-12 1,-14-1-1,1 0-15,12 13 32,-25-26-17,-14 27 1,0-14 0,13 0-1,-13 1 48,13-1-48,0-13 17,1 0-1,-1 0-16,0 13 1,0-13 0,0 0-1,1 0-15,-1 0 16,0 0 15,-13 13 94,0 1-109,0-1-1,-26 0-15,-14 0 16,-39 14 0,65-14-1,-65-13 1,13 13 0,39 0-1,1-13 1,13 14-1,-27-14 17,27 13-17,-27 13 1,0-12 0,14 12-16,0-13 15,-1 14 16,14-27 1,26 0 15,0 0-32,1 0 1,12 0-1,27 0 1,-13 0 0,-27 0-1,0 0-15,14 0 0,25 0 32,-12 0-17,-13 13 1,-1-13-1,1 13-15,-1-13 32,-13 0-17,0 13 1,1 1 0,-14-1 15,0 0 16,0 0-16,0 1-15,-14-14-1,14 13 1,14-13 93,-1 0-93,-13 13-16,13-13 15,0 0 1,1 0 15,-1 0 16,0 0-16,0 0-15,0 0 0,1-26-16,12-1 15,-26 14 1,27-14 0,-27-12-1,13 12 1,-13 1-1,13-14 17,-13 0-17,0 14 1,0-1 0,-13 1-16,13 13 15,-13 0-15,13-14 31,-14 14-15,1 0 0,13-1-1,-13 1-15,13-13 16,0-1 0,-13 14 15,13 0-16,0-14 1,0 14 0,0-13-1,-14 12-15,14 1 16,0-13 0,0 13 15,0-14-16,0 14-15,-13 0 16,13-1 0,0-12-1,0 13 32,0-1-31,0 1 31,0 0-32,-13 13 110,0 0-109,0 0 0,-1 0-1,1-13-15,0 13 16,0 0-1,13-13 1,0-1 47,0 1-48,13 13 1,-13-13-16,13 13 0,14 0 15,-1 0 1,-13-13 0,0 13-1,14 0 1,-14 0 156,0 0-157,1 0 1,-1 0 0,0 0 31,0 0 187,1 0-218,-1 0-16,0 0 15,0 0-15,14 0 16,-14 0-1,0 0 1,0 0 0,14 0 15,-14 0-15,14 0-1,-14 0 16,0 0 1,0 0-1,0 0 0,1 0-15,-1 13 15,0-13-15,14 0-1,12 13 1,-12-13 0,-1 13 15,1-13-16,-14 0 1,13 14 0,-12-14-1,-1 0-15,13 13 16,-13-13 15,1 0-15,-1 13-1,0 0 17,0 0 15,1 1-1,-1-14-30,0 13 0,-13 0-1,13-13 1,1 13 0,-1 1-1,0-1 1,0 0-1,0 0 1,-13 1 0,0-1 15,14 0-31,-1 0 0,0 0 47,-13 14-32,0-14 1,13-13 0,-13 13-1,0-26 79,0-13-78,-13 12-16,0-12 31,0 13-15,-14-27-1,1 14 1,13-14-1,-1 27 1,1 13-16,0-14 16,0-12-1,-1 13 1,1 13 0,13-13-1,-13-1 1,0 1 15,-1 0-15,1 13-1,0-13 1,-27-1 0,14 1-1,13 0 1,-14 13-1,1-27 1,13 27 0,-1 0-1,1 0 17,-13 0-17,-1 0 1,1 0-1,12 14 1,1-14 0,-13 13-16,13 0 31,-14-13-15,1 40-1,12-40-15,-12 26 16,13-12-1,13-1 1,-27 0 0,27 0-1,-13 0 1,13 1 0,0-1 15,0 0 47,0 0-62,0 1-1,0-1 1,0 0-1,0 0 1,13 1 31,0-14-31,1 0-1,-1 0-15,40 0 16,0 0-1,0 0 1,0-14 0,-14 14 15,1-13-15,0 0-1,-27 13 1,27-13-1,-27 13 1,0 0 0,13 0-1,1 0 17,-14 0-17,0 0 1,-13 13 15,0 0 0,0 0-15,0 14 0,-13-14-1,13 0-15,-40 27 16,-26 0-1,27-14 1,25 0 0,-25-12-1,39-1-15,-27 13 16,1-12 0,-1 12-1,1-13 1,13 1-1,-27 12 1,14-13 0,-1 14 15,14-14-15,-14 13-1,1 1 1,-1-14-1,27 0 1,-13 14 0,0-27-1,13 26 1,-26 1 0,12-1-1,1 1 1,-13 26 15,26-40-15,-14 13-1,14-13 1,14-13 62,-1 14-62,0-14-1,0 0 1,1 0 0,52 0-1,-27 0 1,-25 0-16,12 0 15,1-14 1,-1 1 0,0 0 15,-12 13-31,25-13 16,-12 0-1,-1 13 1,-12-14-1,12 1 1,-13 13 0,14-26-1,-14 26 1,0-14 0,0 1-1,14 0 1,-14-14 15,13 14-15,1 0-1,-14-13 17,0 26-17,1-14 1,-14 1-16,13 13 15,13-26 1,-12 26 0,-1-14-1,13 1 1,-26 0 15,13 0-15,1 13-1,-1 0 1,0-14 0,0 14-1,1 0 95,-28 0 62,-12 0-157,26 14-15,-13-14 0,-14 13 16,-12 27-1,12-27 1,1 13 0,12-12-1,1-1 1,0 0 15,0 0-15,-14 0-1,14 14 1,-13-14 0,12 0-1,14 1-15,-13-1 16,-13 13 0,12-12-1,1-1 1,0 0-1,0 13 1,-14-12 0,14-1-1,13 0 1,-13 0 0,-14 1-1,14-1 1,0 0 15,0-13-15,-1 0-1,1 13 1,0-13 15,0 0-15,0 0-1,-1 0 1,1 0 15,0 0-15,0 0 15,-1 0-15,1 0-1,0 0 1,0 0 0,-14 0-1,1 0 1,13 0 0,-1 0-16,1-13 31,0 13-16,0-13 1,-1 13 0,1 0-1,0 0 1,0 0 0,-1 0-1,1 0 1,0 0 15,0 0 141,0 0-141,-1 0-15,1-13-16,0 13 15,0 0 1,13-14 0,-14 14-16,1-13 31,0 0-15,0 13-1,0-13 1,-1 13 31,14 13 140,0 0-171,14-13-1,-1 13 1,0-13 0,0 0-1,14 14 1,-1-14 0,27 13 15,-40-13-31,40 13 15,-40-13-15,1 0 16,25 13 0,27-13-1,-39 0 1,13 13 0,-14-13-1,27 14 1,0-14-1,-13 0 1,13 0 0,-1 0-1,-25 0 1,-1-14 0,-12 14-1,12-26 1,-13 0 15,27 12-15,-27-12-1,14 13 1,-14-1 0,0 14-1,-13-13 1,13 0-1,1 0 1,-1 0 0,0-1 15,0 1-15,0 0 15,-13 0-31,14 13 15,-14-14 1,13-12 0,0 13-1,0 13-15,-13-14 16,14-12 0,-1 13-1,-13 0 1,0-1-1,26 1 1,-12 0 15,-14 0-15,13-1 0,0 1-1,0 0 1,0 0-1,1 13 1,-1-14 0,0 1-1,0 13 1,1-13 0,-1 13 15,-13-13-16,0 0 32,0-1 0,0 1-31,0 0 15,0 0-31,-13 13 16,13-14-1,-27 1 1,14 0 0,13 0-16,-13 13 15,13-14 1,-14-12-1,1 13 1,0 13 0,13-13 15,-13-14-15,-14 14-1,27-14 1,-13 14-1,0-13 1,0 13 0,-1-1-1,14 1-15,-13 0 16,0-14 15,13 14-15,-13 0-1,-1 0 1,1 13 0,0-14-1,-13-12 1,-14 0 0,27 12 15,-14 1-16,14-13 1,0 26-16,-1-14 31,1 1-15,-13 0 0,13 0-1,-27-1 1,27 14-1,-1 0 1,1-13-16,0 0 31,0 0-15,0 13 0,-14 0-1,1-13 1,12 13-1,-12-14 1,-1 14 0,1 0-1,0-13 1,-14 13 0,13 0-1,1 0 1,13 0-1,-1 0 1,1 0 0,0 0-16,0 0 15,-14 0 1,1 0 15,-1 0-15,14 0 15,0 0-31,0 13 16,-14 1-1,1-1 1,13 0 0,-27 0-1,27 0 1,-1-13-1,1 14 64,13-1-33,0 0-30,13-13 15,-13 13-31,14-13 0,25 0 32,-12 14-17,12-1 1,14 0-1,-13 0 1,13 14 0,26-14-1,14 0 1,-14 0 15,-52 1-31,39-1 16,0 13-1,-26-12 1,-1-1 0,14 0-1,-26 0 1,-14-13-16,27 0 16,-14 14-1,14-1 1,-27-13-1,14 0 1,-14 0 15,13 0-15,1 0 15,-14 0-15,0 0-1,0 0 1,1 0 0,-1 0-1,0 0 1,0 0 0,14 0-1,-14 0 1,0 0-1,1 0-15,-1 0 16,13 0 0,1 0-1,-14 0 1,13 0 15,1 0-15,-14 0-16,13 0 15,1 0 1,13 0 0,-14 0-1,14 0 1,-1 0 0,-25 0-16,12 0 15,-13 0-15,27 0 16,66 0-1,-53 13 1,13-13 15,-13 0-15,-27 13 0,-12-13-16,12 0 15,14 13 1,-14-13-1,14 0 1,-14 0 0,-12 0-16,12 0 15,14 14 1,-14-14 0,1 0-1,-14 0 1,0 0-1,0 0 1,1 0 0,-1 0 15,0 0 0,0 0-15,0 0-1,1 0 1,-1 13 0,0-13-1,0 0 1,1 0 0,-1 0-1,0 0 1,0 0-1,1 13 32,-1-13-31,0 0 0,-13 13-1,13-13 1,0 0 15,1 0-15,-1 0 15,0 0-15,0 0 30,1 0 1,-14 14 16,13-14-16,0 13 0,-13 0 62,0 0-93,0 0 15,0 1 16,-13-14-47,0 13 15,13 0 1,-14-13 0,-12 0-1,13 13 1,-1-13 15,1 0-15,0 14-16,0-14 15,0 0 1,-1 0 0,1 0-1,0 0-15,0 0 31,-40 13-15,0-13 0,26 0-1,-26 13 1,14-13 0,25 0-16,-12 0 15,0 0 1,-14 0-1,0 0 1,0 0 15,-12 0-15,-1 0 0,13 0-1,-13 0 1,13 0-1,1 0 1,12 0 0,-12 0-1,25 0 1,1 0-16,0 0 16,0 0-1,-14 0 16,1 0-15,-1 0 0,-12 0-1,-1 0 1,13 0 0,-12 0-1,12 13 1,-12-13-1,25 0-15,-12 14 16,-14-1 0,27 0-1,-13-13 1,12 13 0,1-13 15,0 0-16,0 13-15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55101-76E8-4A6F-AE93-2E264A7163C9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6C0BB-E6FF-4200-B036-9277F866E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45mins (</a:t>
            </a:r>
            <a:r>
              <a:rPr lang="en-US" dirty="0" err="1"/>
              <a:t>incld</a:t>
            </a:r>
            <a:r>
              <a:rPr lang="en-US" dirty="0"/>
              <a:t>. questions)</a:t>
            </a:r>
          </a:p>
          <a:p>
            <a:r>
              <a:rPr lang="en-US" dirty="0"/>
              <a:t>35-40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6C0BB-E6FF-4200-B036-9277F866E1D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905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These weights obtained via combining non-lin transf (such as tanh and sigmoid) on w.matricies </a:t>
            </a:r>
          </a:p>
          <a:p>
            <a:r>
              <a:rPr lang="en-GB" dirty="0"/>
              <a:t>3 parts</a:t>
            </a:r>
          </a:p>
          <a:p>
            <a:r>
              <a:rPr lang="en-GB" b="1" dirty="0"/>
              <a:t>Weights passed to a </a:t>
            </a:r>
            <a:r>
              <a:rPr lang="en-GB" dirty="0"/>
              <a:t>summative module which applies …</a:t>
            </a:r>
          </a:p>
          <a:p>
            <a:endParaRPr lang="en-GB" dirty="0"/>
          </a:p>
          <a:p>
            <a:r>
              <a:rPr lang="en-US" dirty="0"/>
              <a:t>MLP 1 = 5 params = 20% </a:t>
            </a:r>
            <a:r>
              <a:rPr lang="en-US" dirty="0" err="1"/>
              <a:t>interp</a:t>
            </a:r>
            <a:r>
              <a:rPr lang="en-US" dirty="0"/>
              <a:t>; 20% </a:t>
            </a:r>
            <a:r>
              <a:rPr lang="en-US" dirty="0" err="1"/>
              <a:t>extrap</a:t>
            </a:r>
            <a:endParaRPr lang="en-US" dirty="0"/>
          </a:p>
          <a:p>
            <a:r>
              <a:rPr lang="en-US" dirty="0"/>
              <a:t>MLP 100 = 401 params = 100% </a:t>
            </a:r>
            <a:r>
              <a:rPr lang="en-US" dirty="0" err="1"/>
              <a:t>interp</a:t>
            </a:r>
            <a:r>
              <a:rPr lang="en-US" dirty="0"/>
              <a:t>; 0% </a:t>
            </a:r>
            <a:r>
              <a:rPr lang="en-US" dirty="0" err="1"/>
              <a:t>extrap</a:t>
            </a:r>
            <a:endParaRPr lang="en-US" dirty="0"/>
          </a:p>
          <a:p>
            <a:r>
              <a:rPr lang="en-US" dirty="0"/>
              <a:t>MLP 4 (no bias) = 12 params = 92% </a:t>
            </a:r>
            <a:r>
              <a:rPr lang="en-US" dirty="0" err="1"/>
              <a:t>interp</a:t>
            </a:r>
            <a:r>
              <a:rPr lang="en-US" dirty="0"/>
              <a:t>; 36% </a:t>
            </a:r>
            <a:r>
              <a:rPr lang="en-US" dirty="0" err="1"/>
              <a:t>extrap</a:t>
            </a:r>
            <a:endParaRPr lang="en-US" dirty="0"/>
          </a:p>
          <a:p>
            <a:r>
              <a:rPr lang="en-US" dirty="0"/>
              <a:t>NALM NAU = 2 params = 100% </a:t>
            </a:r>
            <a:r>
              <a:rPr lang="en-US" dirty="0" err="1"/>
              <a:t>interp</a:t>
            </a:r>
            <a:r>
              <a:rPr lang="en-US" dirty="0"/>
              <a:t>; 100% </a:t>
            </a:r>
            <a:r>
              <a:rPr lang="en-US" dirty="0" err="1"/>
              <a:t>extrap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NALU = 6 params ; 80% </a:t>
            </a:r>
            <a:r>
              <a:rPr lang="en-US" dirty="0" err="1"/>
              <a:t>extrap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0B0FB-EB29-4CE4-B7D1-656E45079274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513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6C0BB-E6FF-4200-B036-9277F866E1D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695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hidden neuron is a linear combination of the </a:t>
            </a:r>
            <a:r>
              <a:rPr lang="en-US" dirty="0" err="1"/>
              <a:t>prev</a:t>
            </a:r>
            <a:r>
              <a:rPr lang="en-US" dirty="0"/>
              <a:t> layer’s </a:t>
            </a:r>
            <a:r>
              <a:rPr lang="en-US" dirty="0" err="1"/>
              <a:t>inps</a:t>
            </a:r>
            <a:r>
              <a:rPr lang="en-US" dirty="0"/>
              <a:t>/neurons with a (non-</a:t>
            </a:r>
            <a:r>
              <a:rPr lang="en-US" dirty="0" err="1"/>
              <a:t>lin</a:t>
            </a:r>
            <a:r>
              <a:rPr lang="en-US" dirty="0"/>
              <a:t>) activation </a:t>
            </a:r>
            <a:r>
              <a:rPr lang="en-US" dirty="0" err="1"/>
              <a:t>func</a:t>
            </a:r>
            <a:r>
              <a:rPr lang="en-US" dirty="0"/>
              <a:t> applied</a:t>
            </a:r>
          </a:p>
          <a:p>
            <a:r>
              <a:rPr lang="en-US" dirty="0"/>
              <a:t>FC neurons </a:t>
            </a:r>
          </a:p>
          <a:p>
            <a:r>
              <a:rPr lang="en-US" dirty="0"/>
              <a:t>Hidden-output = linear activation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6C0BB-E6FF-4200-B036-9277F866E1D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94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actual definition is a bit more general (i.e. </a:t>
            </a:r>
            <a:r>
              <a:rPr lang="en-US" dirty="0" err="1"/>
              <a:t>atleast</a:t>
            </a:r>
            <a:r>
              <a:rPr lang="en-US" dirty="0"/>
              <a:t> 1 hidden layer) but for today’s lecture this is fine</a:t>
            </a:r>
          </a:p>
          <a:p>
            <a:r>
              <a:rPr lang="en-US" dirty="0"/>
              <a:t>Best arch – at best you can derive upper and lower bounds (which continues to be a growing area of research)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6C0BB-E6FF-4200-B036-9277F866E1D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329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Extrap</a:t>
            </a:r>
            <a:r>
              <a:rPr lang="en-US" dirty="0"/>
              <a:t> range will not overlap with </a:t>
            </a:r>
            <a:r>
              <a:rPr lang="en-US" dirty="0" err="1"/>
              <a:t>interp</a:t>
            </a:r>
            <a:endParaRPr lang="en-US" dirty="0"/>
          </a:p>
          <a:p>
            <a:r>
              <a:rPr lang="en-GB" dirty="0"/>
              <a:t>Seeds = diff </a:t>
            </a:r>
            <a:r>
              <a:rPr lang="en-GB" dirty="0" err="1"/>
              <a:t>inits</a:t>
            </a:r>
            <a:r>
              <a:rPr lang="en-GB" dirty="0"/>
              <a:t> and diff training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6C0BB-E6FF-4200-B036-9277F866E1D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257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= 5 params = 20% </a:t>
            </a:r>
            <a:r>
              <a:rPr lang="en-US" dirty="0" err="1"/>
              <a:t>interp</a:t>
            </a:r>
            <a:r>
              <a:rPr lang="en-US" dirty="0"/>
              <a:t>; 20% </a:t>
            </a:r>
            <a:r>
              <a:rPr lang="en-US" dirty="0" err="1"/>
              <a:t>extrap</a:t>
            </a:r>
            <a:endParaRPr lang="en-US" dirty="0"/>
          </a:p>
          <a:p>
            <a:r>
              <a:rPr lang="en-US" dirty="0"/>
              <a:t>100 = 401 params = 100% </a:t>
            </a:r>
            <a:r>
              <a:rPr lang="en-US" dirty="0" err="1"/>
              <a:t>interp</a:t>
            </a:r>
            <a:r>
              <a:rPr lang="en-US" dirty="0"/>
              <a:t>; 0% </a:t>
            </a:r>
            <a:r>
              <a:rPr lang="en-US" dirty="0" err="1"/>
              <a:t>extrap</a:t>
            </a:r>
            <a:endParaRPr lang="en-US" dirty="0"/>
          </a:p>
          <a:p>
            <a:r>
              <a:rPr lang="en-US" dirty="0"/>
              <a:t>4 (no bias) = 12 params = 92% </a:t>
            </a:r>
            <a:r>
              <a:rPr lang="en-US" dirty="0" err="1"/>
              <a:t>interp</a:t>
            </a:r>
            <a:r>
              <a:rPr lang="en-US" dirty="0"/>
              <a:t>; 36% </a:t>
            </a:r>
            <a:r>
              <a:rPr lang="en-US" dirty="0" err="1"/>
              <a:t>extrap</a:t>
            </a:r>
            <a:endParaRPr lang="en-US" dirty="0"/>
          </a:p>
          <a:p>
            <a:r>
              <a:rPr lang="en-US" dirty="0"/>
              <a:t>NAU = 2 params = 100% </a:t>
            </a:r>
            <a:r>
              <a:rPr lang="en-US" dirty="0" err="1"/>
              <a:t>interp</a:t>
            </a:r>
            <a:r>
              <a:rPr lang="en-US" dirty="0"/>
              <a:t>; 100% </a:t>
            </a:r>
            <a:r>
              <a:rPr lang="en-US" dirty="0" err="1"/>
              <a:t>extrap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6C0BB-E6FF-4200-B036-9277F866E1D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749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6C0BB-E6FF-4200-B036-9277F866E1D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506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6C0BB-E6FF-4200-B036-9277F866E1D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304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Transformers – (quick mention) rethink task as a sequence, language based task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6C0BB-E6FF-4200-B036-9277F866E1D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29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C101-E1AC-40B4-A5D2-6318C13ADD07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C291-8150-4C1F-A930-782EFA9C70B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07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C101-E1AC-40B4-A5D2-6318C13ADD07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C291-8150-4C1F-A930-782EFA9C7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49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C101-E1AC-40B4-A5D2-6318C13ADD07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C291-8150-4C1F-A930-782EFA9C7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29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C101-E1AC-40B4-A5D2-6318C13ADD07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C291-8150-4C1F-A930-782EFA9C7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36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C101-E1AC-40B4-A5D2-6318C13ADD07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C291-8150-4C1F-A930-782EFA9C70B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C101-E1AC-40B4-A5D2-6318C13ADD07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C291-8150-4C1F-A930-782EFA9C7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35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C101-E1AC-40B4-A5D2-6318C13ADD07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C291-8150-4C1F-A930-782EFA9C7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84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C101-E1AC-40B4-A5D2-6318C13ADD07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C291-8150-4C1F-A930-782EFA9C7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8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C101-E1AC-40B4-A5D2-6318C13ADD07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C291-8150-4C1F-A930-782EFA9C7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9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3BC101-E1AC-40B4-A5D2-6318C13ADD07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BFC291-8150-4C1F-A930-782EFA9C7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47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C101-E1AC-40B4-A5D2-6318C13ADD07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C291-8150-4C1F-A930-782EFA9C7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2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3BC101-E1AC-40B4-A5D2-6318C13ADD07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BFC291-8150-4C1F-A930-782EFA9C70B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3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customXml" Target="../ink/ink5.xml"/><Relationship Id="rId3" Type="http://schemas.openxmlformats.org/officeDocument/2006/relationships/image" Target="../media/image9.png"/><Relationship Id="rId7" Type="http://schemas.openxmlformats.org/officeDocument/2006/relationships/customXml" Target="../ink/ink2.xml"/><Relationship Id="rId12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5.emf"/><Relationship Id="rId4" Type="http://schemas.openxmlformats.org/officeDocument/2006/relationships/image" Target="../media/image12.png"/><Relationship Id="rId9" Type="http://schemas.openxmlformats.org/officeDocument/2006/relationships/customXml" Target="../ink/ink3.xml"/><Relationship Id="rId1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kha188L4Gs" TargetMode="External"/><Relationship Id="rId2" Type="http://schemas.openxmlformats.org/officeDocument/2006/relationships/hyperlink" Target="https://www.deeplearningbook.org/contents/ml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101.09530.pdf" TargetMode="External"/><Relationship Id="rId5" Type="http://schemas.openxmlformats.org/officeDocument/2006/relationships/hyperlink" Target="https://arxiv.org/pdf/1808.00508.pdf" TargetMode="External"/><Relationship Id="rId4" Type="http://schemas.openxmlformats.org/officeDocument/2006/relationships/hyperlink" Target="http://neuralnetworksanddeeplearning.com/chap4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rvard-iacs.github.io/2020-CS109A/lectures/lecture28/notebook-2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A calculus formula">
            <a:extLst>
              <a:ext uri="{FF2B5EF4-FFF2-40B4-BE49-F238E27FC236}">
                <a16:creationId xmlns:a16="http://schemas.microsoft.com/office/drawing/2014/main" id="{222A2C22-9F92-B1C0-BD34-544F33F927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084" b="13646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6DF80-9238-43D0-9E74-1FEB240FC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Neural Networks Can(not) Do Math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22BFE-5B20-4834-9533-62D72BD41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Bhumika Mistry</a:t>
            </a:r>
          </a:p>
        </p:txBody>
      </p:sp>
      <p:cxnSp>
        <p:nvCxnSpPr>
          <p:cNvPr id="24" name="Straight Connector 20">
            <a:extLst>
              <a:ext uri="{FF2B5EF4-FFF2-40B4-BE49-F238E27FC236}">
                <a16:creationId xmlns:a16="http://schemas.microsoft.com/office/drawing/2014/main" id="{E14BE1C0-923F-4557-952F-150367D02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2">
            <a:extLst>
              <a:ext uri="{FF2B5EF4-FFF2-40B4-BE49-F238E27FC236}">
                <a16:creationId xmlns:a16="http://schemas.microsoft.com/office/drawing/2014/main" id="{BF1A0E2E-CDD4-46BC-BDBB-D276E3467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8F2A5265-B923-4C48-AB84-FC98FD20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5317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9F2CBA-4ADE-9323-7E53-927D9B49FA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909"/>
          <a:stretch/>
        </p:blipFill>
        <p:spPr>
          <a:xfrm>
            <a:off x="6837882" y="1860257"/>
            <a:ext cx="4297479" cy="3262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A81AAB-5304-5B28-053D-12C40DE3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9DE40C-8C8A-B0B7-CEBE-8CC71591D5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3"/>
                <a:ext cx="6766561" cy="443991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3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 = -2 </a:t>
                </a:r>
              </a:p>
              <a:p>
                <a:pPr lvl="1"/>
                <a:r>
                  <a:rPr lang="en-US" b="1" dirty="0">
                    <a:sym typeface="Wingdings" panose="05000000000000000000" pitchFamily="2" charset="2"/>
                  </a:rPr>
                  <a:t>Addition:</a:t>
                </a:r>
                <a:r>
                  <a:rPr lang="en-US" b="1" dirty="0">
                    <a:solidFill>
                      <a:srgbClr val="7030A0"/>
                    </a:solidFill>
                    <a:sym typeface="Wingdings" panose="05000000000000000000" pitchFamily="2" charset="2"/>
                  </a:rPr>
                  <a:t> 3 + (-2) = 1</a:t>
                </a:r>
              </a:p>
              <a:p>
                <a:pPr marL="201168" lvl="1" indent="0">
                  <a:buNone/>
                </a:pPr>
                <a:endParaRPr lang="en-US" b="1" dirty="0"/>
              </a:p>
              <a:p>
                <a:r>
                  <a:rPr lang="en-US" sz="2100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𝑟𝑒𝑙𝑢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(1×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)×1</m:t>
                    </m:r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𝑟𝑒𝑙𝑢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100" b="0" i="1" dirty="0">
                  <a:latin typeface="Cambria Math" panose="02040503050406030204" pitchFamily="18" charset="0"/>
                </a:endParaRPr>
              </a:p>
              <a:p>
                <a:r>
                  <a:rPr lang="en-US" sz="2100" b="0" dirty="0"/>
                  <a:t> 		     </a:t>
                </a:r>
                <a14:m>
                  <m:oMath xmlns:m="http://schemas.openxmlformats.org/officeDocument/2006/math">
                    <m:r>
                      <a:rPr lang="en-GB" sz="2100" b="0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𝑟𝑒𝑙𝑢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1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100" b="1" dirty="0"/>
              </a:p>
              <a:p>
                <a:r>
                  <a:rPr lang="en-US" sz="2100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𝑟𝑒𝑙𝑢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(−1×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)×−1</m:t>
                    </m:r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𝑟𝑒𝑙𝑢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100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:r>
                  <a:rPr lang="en-US" sz="2100" b="0" dirty="0"/>
                  <a:t>		            </a:t>
                </a:r>
                <a14:m>
                  <m:oMath xmlns:m="http://schemas.openxmlformats.org/officeDocument/2006/math">
                    <m:r>
                      <a:rPr lang="en-GB" sz="2100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𝑟𝑒𝑙𝑢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100" b="1" dirty="0"/>
              </a:p>
              <a:p>
                <a:r>
                  <a:rPr lang="en-US" sz="2100" dirty="0"/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𝑟𝑒𝑙𝑢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(1×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)×1</m:t>
                    </m:r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𝑟𝑒𝑙𝑢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100" b="0" i="1" dirty="0">
                  <a:latin typeface="Cambria Math" panose="02040503050406030204" pitchFamily="18" charset="0"/>
                </a:endParaRPr>
              </a:p>
              <a:p>
                <a:r>
                  <a:rPr lang="en-US" sz="2100" b="0" dirty="0"/>
                  <a:t> 		  </a:t>
                </a:r>
                <a14:m>
                  <m:oMath xmlns:m="http://schemas.openxmlformats.org/officeDocument/2006/math">
                    <m:r>
                      <a:rPr lang="en-GB" sz="21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𝑟𝑒𝑙𝑢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100" dirty="0"/>
              </a:p>
              <a:p>
                <a:r>
                  <a:rPr lang="en-US" sz="2100" dirty="0"/>
                  <a:t>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𝑟𝑒𝑙𝑢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(−1×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)×−1</m:t>
                    </m:r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𝑟𝑒𝑙𝑢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1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100" b="0" dirty="0"/>
                  <a:t>   		         </a:t>
                </a:r>
                <a14:m>
                  <m:oMath xmlns:m="http://schemas.openxmlformats.org/officeDocument/2006/math">
                    <m:r>
                      <a:rPr lang="en-GB" sz="2100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𝑟𝑒𝑙𝑢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𝑟𝑒𝑙𝑢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1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100" dirty="0"/>
              </a:p>
              <a:p>
                <a:r>
                  <a:rPr lang="en-US" dirty="0"/>
                  <a:t>5) </a:t>
                </a:r>
                <a:r>
                  <a:rPr lang="en-US" b="1" dirty="0">
                    <a:solidFill>
                      <a:srgbClr val="7030A0"/>
                    </a:solidFill>
                  </a:rPr>
                  <a:t>3 + 0 + 0 – 2 =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9DE40C-8C8A-B0B7-CEBE-8CC71591D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3"/>
                <a:ext cx="6766561" cy="4439919"/>
              </a:xfrm>
              <a:blipFill>
                <a:blip r:embed="rId4"/>
                <a:stretch>
                  <a:fillRect l="-811" t="-23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8519EE-BCE0-A5CC-C582-CA71B228BC69}"/>
                  </a:ext>
                </a:extLst>
              </p14:cNvPr>
              <p14:cNvContentPartPr/>
              <p14:nvPr/>
            </p14:nvContentPartPr>
            <p14:xfrm>
              <a:off x="7703428" y="2213239"/>
              <a:ext cx="2386440" cy="967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8519EE-BCE0-A5CC-C582-CA71B228BC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87588" y="2149879"/>
                <a:ext cx="2417760" cy="10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6692E80-3BFE-06F4-E79A-15486D13E6F9}"/>
                  </a:ext>
                </a:extLst>
              </p14:cNvPr>
              <p14:cNvContentPartPr/>
              <p14:nvPr/>
            </p14:nvContentPartPr>
            <p14:xfrm>
              <a:off x="7731868" y="2937199"/>
              <a:ext cx="2224440" cy="386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6692E80-3BFE-06F4-E79A-15486D13E6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16028" y="2873839"/>
                <a:ext cx="225576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AE3E5D5-5836-01F8-6CD9-028C0E24B8D2}"/>
                  </a:ext>
                </a:extLst>
              </p14:cNvPr>
              <p14:cNvContentPartPr/>
              <p14:nvPr/>
            </p14:nvContentPartPr>
            <p14:xfrm>
              <a:off x="7708108" y="3613639"/>
              <a:ext cx="2243520" cy="676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AE3E5D5-5836-01F8-6CD9-028C0E24B8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92268" y="3550279"/>
                <a:ext cx="2274840" cy="8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897D9C4-D356-1F49-E838-9AACBB0D0193}"/>
                  </a:ext>
                </a:extLst>
              </p14:cNvPr>
              <p14:cNvContentPartPr/>
              <p14:nvPr/>
            </p14:nvContentPartPr>
            <p14:xfrm>
              <a:off x="7750948" y="3761239"/>
              <a:ext cx="2343600" cy="866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897D9C4-D356-1F49-E838-9AACBB0D019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35108" y="3697879"/>
                <a:ext cx="2374920" cy="9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4E1AAB3-3427-8F85-61DF-08545BEB58A0}"/>
                  </a:ext>
                </a:extLst>
              </p14:cNvPr>
              <p14:cNvContentPartPr/>
              <p14:nvPr/>
            </p14:nvContentPartPr>
            <p14:xfrm>
              <a:off x="9946588" y="3146719"/>
              <a:ext cx="1105200" cy="595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4E1AAB3-3427-8F85-61DF-08545BEB58A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930748" y="3083359"/>
                <a:ext cx="1136520" cy="72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37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45AA-4262-D866-95EB-FED5804C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work empirically?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7DB59-7452-4CF4-3DC2-3548E72C4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0624" cy="4431740"/>
          </a:xfrm>
        </p:spPr>
        <p:txBody>
          <a:bodyPr>
            <a:noAutofit/>
          </a:bodyPr>
          <a:lstStyle/>
          <a:p>
            <a:r>
              <a:rPr lang="en-US" b="1" dirty="0"/>
              <a:t>No.</a:t>
            </a:r>
          </a:p>
          <a:p>
            <a:r>
              <a:rPr lang="en-US" dirty="0"/>
              <a:t>Similar issues to MLPs for width 1 and 100</a:t>
            </a:r>
          </a:p>
          <a:p>
            <a:pPr lvl="1"/>
            <a:r>
              <a:rPr lang="en-US" sz="2000" dirty="0"/>
              <a:t>Learns addition in the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interpolation range</a:t>
            </a:r>
          </a:p>
          <a:p>
            <a:pPr lvl="1"/>
            <a:r>
              <a:rPr lang="en-US" sz="2000" dirty="0"/>
              <a:t>Fails to learn true addition</a:t>
            </a:r>
          </a:p>
          <a:p>
            <a:r>
              <a:rPr lang="en-US" dirty="0"/>
              <a:t>Looking into the weights, we find that the network tries to </a:t>
            </a:r>
            <a:r>
              <a:rPr lang="en-US" dirty="0" err="1"/>
              <a:t>utilise</a:t>
            </a:r>
            <a:r>
              <a:rPr lang="en-US" dirty="0"/>
              <a:t> ALL the available weights resulting in:</a:t>
            </a:r>
          </a:p>
          <a:p>
            <a:pPr lvl="1"/>
            <a:r>
              <a:rPr lang="en-US" sz="2000" dirty="0"/>
              <a:t>A complex expression </a:t>
            </a:r>
            <a:r>
              <a:rPr lang="en-US" sz="2000" dirty="0">
                <a:solidFill>
                  <a:srgbClr val="FF0000"/>
                </a:solidFill>
              </a:rPr>
              <a:t>lacking interpretability </a:t>
            </a:r>
            <a:r>
              <a:rPr lang="en-US" sz="2000" dirty="0"/>
              <a:t>(for a human)</a:t>
            </a:r>
          </a:p>
          <a:p>
            <a:pPr lvl="1"/>
            <a:r>
              <a:rPr lang="en-US" sz="2000" dirty="0"/>
              <a:t>An expression which </a:t>
            </a:r>
            <a:r>
              <a:rPr lang="en-US" sz="2000" dirty="0">
                <a:solidFill>
                  <a:srgbClr val="FF0000"/>
                </a:solidFill>
              </a:rPr>
              <a:t>cannot generalize</a:t>
            </a:r>
            <a:endParaRPr lang="en-GB" sz="2000" dirty="0">
              <a:solidFill>
                <a:srgbClr val="FF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985E91-B17F-3003-BF38-7E686B3C1622}"/>
              </a:ext>
            </a:extLst>
          </p:cNvPr>
          <p:cNvGrpSpPr/>
          <p:nvPr/>
        </p:nvGrpSpPr>
        <p:grpSpPr>
          <a:xfrm>
            <a:off x="5378824" y="2768945"/>
            <a:ext cx="6637867" cy="2351696"/>
            <a:chOff x="579407" y="0"/>
            <a:chExt cx="11033185" cy="390736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6AB7DBB-FF55-F79B-11C1-D1A7D1B6CF21}"/>
                </a:ext>
              </a:extLst>
            </p:cNvPr>
            <p:cNvGrpSpPr/>
            <p:nvPr/>
          </p:nvGrpSpPr>
          <p:grpSpPr>
            <a:xfrm>
              <a:off x="579407" y="0"/>
              <a:ext cx="11033185" cy="3907365"/>
              <a:chOff x="579407" y="0"/>
              <a:chExt cx="11033185" cy="390736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E77B905-E52F-1E5D-C0B4-E9F78330F4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3086"/>
              <a:stretch/>
            </p:blipFill>
            <p:spPr>
              <a:xfrm>
                <a:off x="579407" y="0"/>
                <a:ext cx="11033185" cy="3217333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B72EE614-EF8B-6409-1A76-AE5A0FD2E6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90432" b="-494"/>
              <a:stretch/>
            </p:blipFill>
            <p:spPr>
              <a:xfrm>
                <a:off x="579407" y="3217333"/>
                <a:ext cx="11033185" cy="690032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E39486-6D46-4F3C-C846-C411017937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6551" r="97117" b="37408"/>
            <a:stretch/>
          </p:blipFill>
          <p:spPr>
            <a:xfrm>
              <a:off x="579407" y="1027906"/>
              <a:ext cx="318059" cy="17859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043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1185C-F168-59FC-CFCE-C0935199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192"/>
            <a:ext cx="10515600" cy="1325563"/>
          </a:xfrm>
        </p:spPr>
        <p:txBody>
          <a:bodyPr/>
          <a:lstStyle/>
          <a:p>
            <a:r>
              <a:rPr lang="en-GB" dirty="0"/>
              <a:t>Multiplying Two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4B94D-3EAC-7195-1176-ECE5902679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Learn to model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b="1" dirty="0"/>
                  <a:t>Q) How many neurons do we need for it to learn 2-input multiplication on real values? </a:t>
                </a:r>
              </a:p>
              <a:p>
                <a:r>
                  <a:rPr lang="en-GB" b="1" dirty="0"/>
                  <a:t>A) Infinite </a:t>
                </a:r>
              </a:p>
              <a:p>
                <a:pPr lvl="2"/>
                <a:r>
                  <a:rPr lang="en-GB" sz="2000" dirty="0"/>
                  <a:t>Why? So the MLP can </a:t>
                </a:r>
                <a:r>
                  <a:rPr lang="en-GB" sz="2000" b="1" dirty="0">
                    <a:solidFill>
                      <a:srgbClr val="FF0000"/>
                    </a:solidFill>
                  </a:rPr>
                  <a:t>memorise</a:t>
                </a:r>
                <a:r>
                  <a:rPr lang="en-GB" sz="2000" dirty="0"/>
                  <a:t> every possible combination</a:t>
                </a:r>
              </a:p>
              <a:p>
                <a:pPr lvl="3"/>
                <a:r>
                  <a:rPr lang="en-GB" sz="2000" dirty="0"/>
                  <a:t>This also implies that an </a:t>
                </a:r>
                <a:r>
                  <a:rPr lang="en-GB" sz="2000" dirty="0">
                    <a:solidFill>
                      <a:srgbClr val="FF0000"/>
                    </a:solidFill>
                  </a:rPr>
                  <a:t>infinite number of training samples </a:t>
                </a:r>
                <a:r>
                  <a:rPr lang="en-GB" sz="2000" dirty="0"/>
                  <a:t>is required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4B94D-3EAC-7195-1176-ECE5902679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9EBE769-1EC1-3227-5E91-85E8F1A07238}"/>
              </a:ext>
            </a:extLst>
          </p:cNvPr>
          <p:cNvGrpSpPr/>
          <p:nvPr/>
        </p:nvGrpSpPr>
        <p:grpSpPr>
          <a:xfrm>
            <a:off x="421489" y="3857414"/>
            <a:ext cx="10932311" cy="2455335"/>
            <a:chOff x="562111" y="2446866"/>
            <a:chExt cx="10932311" cy="24553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D02755-6417-E41F-65D7-F4BE56CBDB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77" t="49655" b="29752"/>
            <a:stretch/>
          </p:blipFill>
          <p:spPr>
            <a:xfrm>
              <a:off x="931334" y="2932853"/>
              <a:ext cx="10563088" cy="1412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865151E-3B98-BA29-8D49-30E6D7DBF8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0988"/>
            <a:stretch/>
          </p:blipFill>
          <p:spPr>
            <a:xfrm>
              <a:off x="562112" y="4284134"/>
              <a:ext cx="10932310" cy="61806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94BF314-3B62-3891-BA66-64848834CA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2901" r="96623" b="31296"/>
            <a:stretch/>
          </p:blipFill>
          <p:spPr>
            <a:xfrm>
              <a:off x="562111" y="2446867"/>
              <a:ext cx="369223" cy="245533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C214CE5-1A9C-D6F9-DA9F-12907D638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2025"/>
            <a:stretch/>
          </p:blipFill>
          <p:spPr>
            <a:xfrm>
              <a:off x="562111" y="2446866"/>
              <a:ext cx="10932310" cy="54694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8171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A9EF-0CB9-CD20-B115-40C404BC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four arithmetic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95474-D717-FAE0-9ACD-5CBADD011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110" y="1805749"/>
            <a:ext cx="7364369" cy="454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66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AEC9-4CE7-1AA7-F576-CDC0269B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learn maths with neural networks?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F1AE6-9EBD-3517-A0AA-72E8A551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1631"/>
          </a:xfrm>
        </p:spPr>
        <p:txBody>
          <a:bodyPr>
            <a:noAutofit/>
          </a:bodyPr>
          <a:lstStyle/>
          <a:p>
            <a:r>
              <a:rPr lang="en-GB" sz="1800" b="1" dirty="0">
                <a:solidFill>
                  <a:srgbClr val="FF0000"/>
                </a:solidFill>
              </a:rPr>
              <a:t>MLPs </a:t>
            </a:r>
            <a:r>
              <a:rPr lang="en-GB" sz="1800" b="1" u="sng" dirty="0">
                <a:solidFill>
                  <a:srgbClr val="FF0000"/>
                </a:solidFill>
              </a:rPr>
              <a:t>cannot</a:t>
            </a:r>
            <a:r>
              <a:rPr lang="en-GB" sz="1800" b="1" dirty="0">
                <a:solidFill>
                  <a:srgbClr val="FF0000"/>
                </a:solidFill>
              </a:rPr>
              <a:t> do basic arithmetic</a:t>
            </a:r>
            <a:endParaRPr lang="en-GB" sz="1800" dirty="0"/>
          </a:p>
          <a:p>
            <a:r>
              <a:rPr lang="en-GB" sz="1800" b="1" dirty="0"/>
              <a:t>What do we want?</a:t>
            </a:r>
          </a:p>
          <a:p>
            <a:pPr lvl="1"/>
            <a:r>
              <a:rPr lang="en-GB" b="1" dirty="0">
                <a:solidFill>
                  <a:srgbClr val="00B050"/>
                </a:solidFill>
              </a:rPr>
              <a:t>Extrapolation: </a:t>
            </a:r>
            <a:r>
              <a:rPr lang="en-GB" dirty="0"/>
              <a:t>Something which can learn to generalise to unseen combinations</a:t>
            </a:r>
          </a:p>
          <a:p>
            <a:pPr lvl="2"/>
            <a:r>
              <a:rPr lang="en-GB" sz="1800" i="1" dirty="0">
                <a:solidFill>
                  <a:schemeClr val="tx1"/>
                </a:solidFill>
              </a:rPr>
              <a:t>Has systematic generalisation instead of memorisation</a:t>
            </a:r>
          </a:p>
          <a:p>
            <a:pPr lvl="1"/>
            <a:r>
              <a:rPr lang="en-GB" b="1" dirty="0">
                <a:solidFill>
                  <a:srgbClr val="00B050"/>
                </a:solidFill>
              </a:rPr>
              <a:t>Sample efficiency: </a:t>
            </a:r>
            <a:r>
              <a:rPr lang="en-GB" dirty="0"/>
              <a:t>Something which does not require too many data samples during training to learn  </a:t>
            </a:r>
            <a:endParaRPr lang="en-GB" b="1" dirty="0">
              <a:solidFill>
                <a:srgbClr val="00B050"/>
              </a:solidFill>
            </a:endParaRPr>
          </a:p>
          <a:p>
            <a:pPr lvl="1"/>
            <a:r>
              <a:rPr lang="en-GB" b="1" dirty="0">
                <a:solidFill>
                  <a:srgbClr val="00B050"/>
                </a:solidFill>
              </a:rPr>
              <a:t>Interpretability: </a:t>
            </a:r>
            <a:r>
              <a:rPr lang="en-GB" dirty="0"/>
              <a:t>Something which we can confirm has learn the expression as expected (opposite of a black-box model)</a:t>
            </a:r>
          </a:p>
          <a:p>
            <a:r>
              <a:rPr lang="en-GB" sz="1800" b="1" dirty="0"/>
              <a:t>What other options are there?</a:t>
            </a:r>
          </a:p>
          <a:p>
            <a:pPr lvl="1"/>
            <a:r>
              <a:rPr lang="en-GB" dirty="0"/>
              <a:t>Using another type of building block</a:t>
            </a:r>
          </a:p>
          <a:p>
            <a:pPr lvl="2"/>
            <a:r>
              <a:rPr lang="en-GB" sz="1600" dirty="0"/>
              <a:t>Transformer (Language </a:t>
            </a:r>
            <a:r>
              <a:rPr lang="en-GB" sz="1600"/>
              <a:t>Models) - </a:t>
            </a:r>
            <a:r>
              <a:rPr lang="en-GB" sz="1600" dirty="0"/>
              <a:t>SOTA architectures for many sequence-to-sequence translation tasks</a:t>
            </a:r>
          </a:p>
          <a:p>
            <a:pPr lvl="3"/>
            <a:r>
              <a:rPr lang="en-GB" sz="1600" dirty="0"/>
              <a:t>Trained on </a:t>
            </a:r>
            <a:r>
              <a:rPr lang="en-GB" sz="1600" u="sng" dirty="0"/>
              <a:t>billions</a:t>
            </a:r>
            <a:r>
              <a:rPr lang="en-GB" sz="1600" dirty="0"/>
              <a:t> of parameters</a:t>
            </a:r>
          </a:p>
          <a:p>
            <a:pPr lvl="3"/>
            <a:r>
              <a:rPr lang="en-GB" sz="1600" dirty="0"/>
              <a:t>Still can fail on simple arithmetic and reasoning</a:t>
            </a:r>
          </a:p>
          <a:p>
            <a:pPr lvl="2"/>
            <a:r>
              <a:rPr lang="en-GB" sz="1600" dirty="0"/>
              <a:t>Ones with inductive biases (i.e., innate priors) towards learning arithmetic</a:t>
            </a:r>
          </a:p>
          <a:p>
            <a:pPr lvl="2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3301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D0A0-9388-E78D-0C1F-3BE5F466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Arithmetic Logic Modules (NALMs)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FD6F-B0B8-CE84-84F8-D02F10489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758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Neural networks </a:t>
            </a:r>
          </a:p>
          <a:p>
            <a:pPr lvl="1"/>
            <a:r>
              <a:rPr lang="en-GB" sz="2400" dirty="0"/>
              <a:t>Learn using supervised learning and gradient descent</a:t>
            </a:r>
          </a:p>
          <a:p>
            <a:pPr lvl="1"/>
            <a:endParaRPr lang="en-GB" sz="2400" dirty="0"/>
          </a:p>
          <a:p>
            <a:r>
              <a:rPr lang="en-GB" sz="2400" dirty="0"/>
              <a:t>Specialised to learn arithmetic/logic operations</a:t>
            </a:r>
          </a:p>
          <a:p>
            <a:pPr lvl="1"/>
            <a:r>
              <a:rPr lang="en-GB" sz="2400" dirty="0"/>
              <a:t>Particular weights refer to specific operations</a:t>
            </a:r>
          </a:p>
          <a:p>
            <a:pPr marL="201168" lvl="1" indent="0">
              <a:buNone/>
            </a:pPr>
            <a:endParaRPr lang="en-GB" sz="2400" dirty="0"/>
          </a:p>
          <a:p>
            <a:r>
              <a:rPr lang="en-GB" sz="2400" dirty="0"/>
              <a:t>No need for infinite number of weights </a:t>
            </a:r>
          </a:p>
          <a:p>
            <a:endParaRPr lang="en-GB" sz="2400" dirty="0"/>
          </a:p>
          <a:p>
            <a:r>
              <a:rPr lang="en-GB" sz="2400" dirty="0"/>
              <a:t>Extrapolation possible after seeing a subset of possible data samples</a:t>
            </a:r>
          </a:p>
        </p:txBody>
      </p:sp>
    </p:spTree>
    <p:extLst>
      <p:ext uri="{BB962C8B-B14F-4D97-AF65-F5344CB8AC3E}">
        <p14:creationId xmlns:p14="http://schemas.microsoft.com/office/powerpoint/2010/main" val="141024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4B6A-9F90-470E-BCDF-03539D25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47588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Neural Arithmetic Logic Unit (NALU) (Trask, et. 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0E23E-8BC0-4C37-A070-7D3D5A57E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61004"/>
                <a:ext cx="5781760" cy="9156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cs typeface="Calibri"/>
                  </a:rPr>
                  <a:t>Operations: </a:t>
                </a:r>
                <a:r>
                  <a:rPr lang="en-US" altLang="en-US" sz="2000" dirty="0"/>
                  <a:t>{</a:t>
                </a:r>
                <a14:m>
                  <m:oMath xmlns:m="http://schemas.openxmlformats.org/officeDocument/2006/math">
                    <m:r>
                      <a:rPr lang="en-US" alt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+, −,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sz="2000" dirty="0"/>
                  <a:t>,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US" altLang="en-US" sz="2000" dirty="0"/>
                  <a:t>}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Bias:</a:t>
                </a:r>
                <a:r>
                  <a:rPr lang="en-US" sz="2000" dirty="0"/>
                  <a:t> Let (transformed) weight values -1, 0 and 1 correspond to exact operations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0E23E-8BC0-4C37-A070-7D3D5A57E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61004"/>
                <a:ext cx="5781760" cy="915663"/>
              </a:xfrm>
              <a:blipFill>
                <a:blip r:embed="rId3"/>
                <a:stretch>
                  <a:fillRect l="-2637" t="-11333" b="-9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808DF61-7355-4514-9A67-01582ADEE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421" y="3364306"/>
            <a:ext cx="4827791" cy="3493687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57F34C-FA1B-4474-93FC-C1A0AA2508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93" r="2337"/>
          <a:stretch/>
        </p:blipFill>
        <p:spPr>
          <a:xfrm>
            <a:off x="6619960" y="1690688"/>
            <a:ext cx="5572040" cy="4666627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7895F6C-5503-41CC-900C-FFAA520A3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904347"/>
              </p:ext>
            </p:extLst>
          </p:nvPr>
        </p:nvGraphicFramePr>
        <p:xfrm>
          <a:off x="7525174" y="37948"/>
          <a:ext cx="4612640" cy="158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3864">
                  <a:extLst>
                    <a:ext uri="{9D8B030D-6E8A-4147-A177-3AD203B41FA5}">
                      <a16:colId xmlns:a16="http://schemas.microsoft.com/office/drawing/2014/main" val="2829890816"/>
                    </a:ext>
                  </a:extLst>
                </a:gridCol>
                <a:gridCol w="2498776">
                  <a:extLst>
                    <a:ext uri="{9D8B030D-6E8A-4147-A177-3AD203B41FA5}">
                      <a16:colId xmlns:a16="http://schemas.microsoft.com/office/drawing/2014/main" val="2208829951"/>
                    </a:ext>
                  </a:extLst>
                </a:gridCol>
              </a:tblGrid>
              <a:tr h="4765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(Transformed) Weight Value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Operation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032347"/>
                  </a:ext>
                </a:extLst>
              </a:tr>
              <a:tr h="2830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Subtraction/Division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10042"/>
                  </a:ext>
                </a:extLst>
              </a:tr>
              <a:tr h="2830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 selection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389969"/>
                  </a:ext>
                </a:extLst>
              </a:tr>
              <a:tr h="2830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Addition/Multiplication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27395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C9B4E3-DBBE-4B33-992E-59D03788330C}"/>
              </a:ext>
            </a:extLst>
          </p:cNvPr>
          <p:cNvCxnSpPr/>
          <p:nvPr/>
        </p:nvCxnSpPr>
        <p:spPr>
          <a:xfrm>
            <a:off x="429650" y="4280192"/>
            <a:ext cx="5220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A8D2C7-2341-4EAD-9F53-9FB9577BA658}"/>
              </a:ext>
            </a:extLst>
          </p:cNvPr>
          <p:cNvCxnSpPr/>
          <p:nvPr/>
        </p:nvCxnSpPr>
        <p:spPr>
          <a:xfrm>
            <a:off x="429650" y="5114823"/>
            <a:ext cx="5220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314A85-CBF8-4CD8-A352-2A4D132F3D16}"/>
              </a:ext>
            </a:extLst>
          </p:cNvPr>
          <p:cNvCxnSpPr/>
          <p:nvPr/>
        </p:nvCxnSpPr>
        <p:spPr>
          <a:xfrm>
            <a:off x="1403144" y="6017332"/>
            <a:ext cx="5220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DD1CEE2-8571-4095-B714-EEB3F2E3772B}"/>
              </a:ext>
            </a:extLst>
          </p:cNvPr>
          <p:cNvSpPr txBox="1"/>
          <p:nvPr/>
        </p:nvSpPr>
        <p:spPr>
          <a:xfrm>
            <a:off x="686599" y="3079073"/>
            <a:ext cx="1706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Value between [-1,1]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D79143-01DC-4FE0-850F-58FBD9DC0E10}"/>
              </a:ext>
            </a:extLst>
          </p:cNvPr>
          <p:cNvSpPr txBox="1"/>
          <p:nvPr/>
        </p:nvSpPr>
        <p:spPr>
          <a:xfrm>
            <a:off x="91686" y="3681303"/>
            <a:ext cx="1189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Summative: Add/sub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43CB2D-31EC-4412-8428-5634EF846F44}"/>
              </a:ext>
            </a:extLst>
          </p:cNvPr>
          <p:cNvSpPr txBox="1"/>
          <p:nvPr/>
        </p:nvSpPr>
        <p:spPr>
          <a:xfrm>
            <a:off x="-27656" y="4547876"/>
            <a:ext cx="1229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Multiplicative:</a:t>
            </a:r>
          </a:p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Mul/div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FCCEB6-0339-4063-8A93-5D413779A695}"/>
              </a:ext>
            </a:extLst>
          </p:cNvPr>
          <p:cNvSpPr txBox="1"/>
          <p:nvPr/>
        </p:nvSpPr>
        <p:spPr>
          <a:xfrm>
            <a:off x="167835" y="5618651"/>
            <a:ext cx="13718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Summative/ Multiplicative selection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463FD7-3DAD-4007-A557-4C7E3E77CFC9}"/>
              </a:ext>
            </a:extLst>
          </p:cNvPr>
          <p:cNvCxnSpPr>
            <a:stCxn id="4" idx="2"/>
          </p:cNvCxnSpPr>
          <p:nvPr/>
        </p:nvCxnSpPr>
        <p:spPr>
          <a:xfrm>
            <a:off x="1539686" y="3386850"/>
            <a:ext cx="223800" cy="149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DE6953-A750-4F88-93A5-9AED87F23660}"/>
              </a:ext>
            </a:extLst>
          </p:cNvPr>
          <p:cNvSpPr txBox="1"/>
          <p:nvPr/>
        </p:nvSpPr>
        <p:spPr>
          <a:xfrm>
            <a:off x="5853953" y="6492875"/>
            <a:ext cx="6338047" cy="383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900" dirty="0"/>
              <a:t>Trask, A., Hill, F., Reed, S.E., Rae, J., Dyer, C. and Blunsom, P., 2018. Neural arithmetic logic units. </a:t>
            </a:r>
            <a:r>
              <a:rPr lang="en-US" sz="900" i="1" dirty="0"/>
              <a:t>Advances in neural information processing systems</a:t>
            </a:r>
            <a:r>
              <a:rPr lang="en-US" sz="900" dirty="0"/>
              <a:t>, </a:t>
            </a:r>
            <a:r>
              <a:rPr lang="en-US" sz="900" i="1" dirty="0"/>
              <a:t>31</a:t>
            </a:r>
            <a:r>
              <a:rPr lang="en-US" sz="900" dirty="0"/>
              <a:t>.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539576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2B2D-04EB-C1A7-8BCD-ACEE1AF8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59456-0BA5-4774-7B9F-1562421D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Universal Approximation theorem for MLPs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 theory, we can approximate any continuous function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 practice, the learnability of the function is not guaranteed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Shown how MLPs fail to learn simple arithmetic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Addition – Even though we can create a MLP of width 4 which can learn addition exactly!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Multiplication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Alternative to MLPs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Extrapolation, sample efficiency and interpretability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Neural Arithmetic Logic Modules (NALMs)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Explained at the architecture of the first NALM, the NALU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13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0356-B94E-C57A-7E92-1FC7E236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Material (if you are interested)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DEAA2-2D94-05A1-6221-DDFFB790A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38525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/>
              <a:t>Universal Approximation Theorem</a:t>
            </a:r>
          </a:p>
          <a:p>
            <a:pPr lvl="1"/>
            <a:r>
              <a:rPr lang="en-US" sz="2400" dirty="0"/>
              <a:t>Reading: Deep learning book (Section 6.4.1 ‘U</a:t>
            </a:r>
            <a:r>
              <a:rPr lang="en-GB" sz="2400" dirty="0" err="1"/>
              <a:t>niversal</a:t>
            </a:r>
            <a:r>
              <a:rPr lang="en-GB" sz="2400" dirty="0"/>
              <a:t> Approximation Properties and Depth</a:t>
            </a:r>
            <a:r>
              <a:rPr lang="en-US" sz="2400" dirty="0"/>
              <a:t>’)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>
                <a:sym typeface="Wingdings" panose="05000000000000000000" pitchFamily="2" charset="2"/>
                <a:hlinkClick r:id="rId2"/>
              </a:rPr>
              <a:t>https://www.deeplearningbook.org/contents/mlp.html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Nice high-level overview of UAT</a:t>
            </a:r>
            <a:endParaRPr lang="en-US" sz="2000" dirty="0"/>
          </a:p>
          <a:p>
            <a:pPr lvl="1"/>
            <a:r>
              <a:rPr lang="en-US" sz="2400" dirty="0"/>
              <a:t>Lecture:  </a:t>
            </a:r>
            <a:r>
              <a:rPr lang="en-US" sz="2400" dirty="0">
                <a:hlinkClick r:id="rId3"/>
              </a:rPr>
              <a:t>https://www.youtube.com/watch?v=lkha188L4Gs</a:t>
            </a:r>
            <a:r>
              <a:rPr lang="en-US" sz="2400" dirty="0"/>
              <a:t> </a:t>
            </a:r>
          </a:p>
          <a:p>
            <a:pPr lvl="2"/>
            <a:r>
              <a:rPr lang="en-US" sz="2000" dirty="0"/>
              <a:t>~1hr 10min lecture </a:t>
            </a:r>
            <a:r>
              <a:rPr lang="en-US" sz="2000" dirty="0">
                <a:sym typeface="Wingdings" panose="05000000000000000000" pitchFamily="2" charset="2"/>
              </a:rPr>
              <a:t>providing strong foundational understanding about UAT and talks about the power of depth</a:t>
            </a:r>
            <a:endParaRPr lang="en-US" sz="2000" dirty="0"/>
          </a:p>
          <a:p>
            <a:pPr lvl="1"/>
            <a:r>
              <a:rPr lang="en-US" sz="2400" dirty="0"/>
              <a:t>Reading: </a:t>
            </a:r>
            <a:r>
              <a:rPr lang="en-US" sz="2400" dirty="0">
                <a:hlinkClick r:id="rId4"/>
              </a:rPr>
              <a:t>http://neuralnetworksanddeeplearning.com/chap4.html</a:t>
            </a:r>
            <a:r>
              <a:rPr lang="en-US" sz="2400" dirty="0"/>
              <a:t> </a:t>
            </a:r>
          </a:p>
          <a:p>
            <a:pPr lvl="2"/>
            <a:r>
              <a:rPr lang="en-US" sz="2000" dirty="0"/>
              <a:t>Has (interactive) visual guides to show you how MLPs can be composed into complex networks </a:t>
            </a:r>
          </a:p>
          <a:p>
            <a:pPr lvl="1"/>
            <a:r>
              <a:rPr lang="en-US" sz="2400" b="1" i="1" dirty="0"/>
              <a:t>But note that you’ll be covering this anyway later with Jon!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GB" sz="2800" b="1" dirty="0"/>
              <a:t>Neural Arithmetic Logic Modules </a:t>
            </a:r>
          </a:p>
          <a:p>
            <a:pPr lvl="1"/>
            <a:r>
              <a:rPr lang="en-GB" sz="2400" dirty="0"/>
              <a:t>NALU paper: </a:t>
            </a:r>
            <a:r>
              <a:rPr lang="en-GB" sz="2400" dirty="0">
                <a:hlinkClick r:id="rId5"/>
              </a:rPr>
              <a:t>https://arxiv.org/pdf/1808.00508.pdf</a:t>
            </a:r>
            <a:r>
              <a:rPr lang="en-GB" sz="2400" dirty="0"/>
              <a:t> </a:t>
            </a:r>
            <a:endParaRPr lang="en-GB" sz="2000" dirty="0"/>
          </a:p>
          <a:p>
            <a:pPr lvl="1"/>
            <a:r>
              <a:rPr lang="en-GB" sz="2400" dirty="0"/>
              <a:t>NALM (a comprehensive primer): </a:t>
            </a:r>
            <a:r>
              <a:rPr lang="en-GB" sz="2400" dirty="0">
                <a:hlinkClick r:id="rId6"/>
              </a:rPr>
              <a:t>https://arxiv.org/pdf/2101.09530.pdf</a:t>
            </a:r>
            <a:r>
              <a:rPr lang="en-GB" sz="2400" dirty="0"/>
              <a:t> </a:t>
            </a:r>
          </a:p>
          <a:p>
            <a:pPr lvl="2"/>
            <a:r>
              <a:rPr lang="en-GB" sz="2000" dirty="0"/>
              <a:t>More detail about NALMs, existing architectures, benchmarks and examples of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396911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FA2D-485C-2195-E439-682713F03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8330F-D77B-5C8F-AE75-6BCE79916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6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0E5D-7EF1-4437-BB78-353F19AE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about me…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9A5BF-21EF-452E-BE46-0EA5A5DA5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dirty="0"/>
              <a:t>Final Year PhD Student</a:t>
            </a:r>
          </a:p>
          <a:p>
            <a:pPr lvl="1"/>
            <a:r>
              <a:rPr lang="en-GB" sz="2400" dirty="0">
                <a:cs typeface="Calibri"/>
              </a:rPr>
              <a:t>Part of the VLC (Vision, Learning and Control) research group</a:t>
            </a:r>
          </a:p>
          <a:p>
            <a:pPr lvl="1"/>
            <a:r>
              <a:rPr lang="en-GB" sz="2400" dirty="0">
                <a:cs typeface="Calibri"/>
              </a:rPr>
              <a:t>Thesis writeup</a:t>
            </a:r>
          </a:p>
          <a:p>
            <a:pPr lvl="1"/>
            <a:endParaRPr lang="en-GB" sz="2400" dirty="0">
              <a:cs typeface="Calibri"/>
            </a:endParaRPr>
          </a:p>
          <a:p>
            <a:r>
              <a:rPr lang="en-GB" sz="2800" dirty="0">
                <a:cs typeface="Calibri"/>
              </a:rPr>
              <a:t>Area of research </a:t>
            </a:r>
          </a:p>
          <a:p>
            <a:pPr lvl="1"/>
            <a:r>
              <a:rPr lang="en-GB" sz="2400" dirty="0">
                <a:cs typeface="Calibri"/>
              </a:rPr>
              <a:t>Systematic generalisation</a:t>
            </a:r>
          </a:p>
          <a:p>
            <a:pPr lvl="1"/>
            <a:r>
              <a:rPr lang="en-GB" sz="2400" dirty="0">
                <a:cs typeface="Calibri"/>
              </a:rPr>
              <a:t>Extrapolative arithmetic with neural networks</a:t>
            </a:r>
          </a:p>
          <a:p>
            <a:pPr marL="0" indent="0">
              <a:buNone/>
            </a:pPr>
            <a:endParaRPr lang="en-GB" sz="2800" dirty="0">
              <a:cs typeface="Calibri"/>
            </a:endParaRPr>
          </a:p>
          <a:p>
            <a:endParaRPr lang="en-GB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080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3528-BEA5-1EC1-1E7B-71D6C744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F4AF-045D-A7E1-A28D-B13B8785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1463" indent="-271463">
              <a:buFont typeface="Courier New" panose="02070309020205020404" pitchFamily="49" charset="0"/>
              <a:buChar char="o"/>
            </a:pPr>
            <a:r>
              <a:rPr lang="en-US" sz="2800" dirty="0"/>
              <a:t>Recap of </a:t>
            </a:r>
            <a:r>
              <a:rPr lang="en-US" sz="2800" dirty="0" err="1"/>
              <a:t>MultiLayered</a:t>
            </a:r>
            <a:r>
              <a:rPr lang="en-US" sz="2800" dirty="0"/>
              <a:t> </a:t>
            </a:r>
            <a:r>
              <a:rPr lang="en-US" sz="2800" dirty="0" err="1"/>
              <a:t>Perceptrons</a:t>
            </a:r>
            <a:r>
              <a:rPr lang="en-US" sz="2800" dirty="0"/>
              <a:t> (MLPs)</a:t>
            </a:r>
          </a:p>
          <a:p>
            <a:pPr marL="271463" indent="-271463">
              <a:buFont typeface="Courier New" panose="02070309020205020404" pitchFamily="49" charset="0"/>
              <a:buChar char="o"/>
            </a:pPr>
            <a:r>
              <a:rPr lang="en-GB" sz="2800" dirty="0"/>
              <a:t>Universal Approximation Theorem</a:t>
            </a:r>
          </a:p>
          <a:p>
            <a:pPr marL="564071" lvl="1" indent="-271463">
              <a:buFont typeface="Courier New" panose="02070309020205020404" pitchFamily="49" charset="0"/>
              <a:buChar char="o"/>
            </a:pPr>
            <a:r>
              <a:rPr lang="en-GB" sz="2600" dirty="0"/>
              <a:t>1 (hidden) layer MLPs as universal approximators</a:t>
            </a:r>
          </a:p>
          <a:p>
            <a:pPr marL="271463" indent="-271463">
              <a:buFont typeface="Courier New" panose="02070309020205020404" pitchFamily="49" charset="0"/>
              <a:buChar char="o"/>
            </a:pPr>
            <a:r>
              <a:rPr lang="en-GB" sz="2800" dirty="0"/>
              <a:t>Learning to add 2 numbers with MLPs</a:t>
            </a:r>
          </a:p>
          <a:p>
            <a:pPr marL="271463" indent="-271463">
              <a:buFont typeface="Courier New" panose="02070309020205020404" pitchFamily="49" charset="0"/>
              <a:buChar char="o"/>
            </a:pPr>
            <a:r>
              <a:rPr lang="en-GB" sz="2800" dirty="0"/>
              <a:t>Learning to multiply 2 numbers with MLPs</a:t>
            </a:r>
          </a:p>
          <a:p>
            <a:pPr marL="271463" indent="-271463">
              <a:buFont typeface="Courier New" panose="02070309020205020404" pitchFamily="49" charset="0"/>
              <a:buChar char="o"/>
            </a:pPr>
            <a:r>
              <a:rPr lang="en-GB" sz="2800" dirty="0"/>
              <a:t>Neural Arithmetic Logic Modules</a:t>
            </a:r>
          </a:p>
        </p:txBody>
      </p:sp>
    </p:spTree>
    <p:extLst>
      <p:ext uri="{BB962C8B-B14F-4D97-AF65-F5344CB8AC3E}">
        <p14:creationId xmlns:p14="http://schemas.microsoft.com/office/powerpoint/2010/main" val="349453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65AB-7522-EABB-5AA1-164FEEBC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MLPs (recap)</a:t>
            </a:r>
          </a:p>
        </p:txBody>
      </p:sp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9667AA63-6B0F-C9BB-70E6-AC8D7B6696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6" t="60625" r="2732" b="4247"/>
          <a:stretch/>
        </p:blipFill>
        <p:spPr>
          <a:xfrm>
            <a:off x="6648026" y="3192959"/>
            <a:ext cx="4775200" cy="15374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4A483A0-ABCB-C18D-7E4F-504EF7363464}"/>
              </a:ext>
            </a:extLst>
          </p:cNvPr>
          <p:cNvSpPr txBox="1"/>
          <p:nvPr/>
        </p:nvSpPr>
        <p:spPr>
          <a:xfrm>
            <a:off x="6476999" y="4778581"/>
            <a:ext cx="49462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i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Partial copy of Figure 1 Pérez-</a:t>
            </a:r>
            <a:r>
              <a:rPr lang="en-US" dirty="0" err="1"/>
              <a:t>Enciso</a:t>
            </a:r>
            <a:r>
              <a:rPr lang="en-US" dirty="0"/>
              <a:t>, M., and L. M. Zingaretti. "A guide for using deep learning for complex trait genomic prediction. Genes (Basel) 10: 553." (2019).</a:t>
            </a:r>
            <a:endParaRPr lang="en-GB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2824252-3769-C79D-14B1-F153306D2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97" y="2339519"/>
            <a:ext cx="4149846" cy="3763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A269BC-7BD4-54EE-9C8C-98D2CDEE70A4}"/>
              </a:ext>
            </a:extLst>
          </p:cNvPr>
          <p:cNvSpPr txBox="1"/>
          <p:nvPr/>
        </p:nvSpPr>
        <p:spPr>
          <a:xfrm>
            <a:off x="349554" y="6073951"/>
            <a:ext cx="53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>
                <a:solidFill>
                  <a:schemeClr val="bg2">
                    <a:lumMod val="50000"/>
                  </a:schemeClr>
                </a:solidFill>
              </a:rPr>
              <a:t>Sourced from </a:t>
            </a:r>
            <a:r>
              <a:rPr lang="en-GB" sz="1100" i="1" dirty="0">
                <a:solidFill>
                  <a:schemeClr val="bg2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https://harvard-iacs.github.io/2020-CS109A/lectures/lecture28/notebook-2/</a:t>
            </a:r>
            <a:r>
              <a:rPr lang="en-GB" sz="11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782FE-3794-35FC-62B6-1C1F56A87254}"/>
              </a:ext>
            </a:extLst>
          </p:cNvPr>
          <p:cNvSpPr txBox="1"/>
          <p:nvPr/>
        </p:nvSpPr>
        <p:spPr>
          <a:xfrm>
            <a:off x="924697" y="1922026"/>
            <a:ext cx="470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MLP (depth 2, width 3) with 4 inputs, 3 outputs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43132-87BC-ECB8-59D7-39045E35E4E7}"/>
              </a:ext>
            </a:extLst>
          </p:cNvPr>
          <p:cNvSpPr txBox="1"/>
          <p:nvPr/>
        </p:nvSpPr>
        <p:spPr>
          <a:xfrm>
            <a:off x="6720817" y="2675089"/>
            <a:ext cx="382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Breakdown for a single hidden neuron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3488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42E-6F2C-F604-5644-4304FF98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Universal Approximators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62170-FBAE-B1CC-3B39-CDC432C2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Given a </a:t>
            </a:r>
            <a:r>
              <a:rPr lang="en-GB" sz="2800" b="1" dirty="0"/>
              <a:t>feedforward network </a:t>
            </a:r>
            <a:r>
              <a:rPr lang="en-GB" sz="2800" dirty="0"/>
              <a:t>with </a:t>
            </a:r>
            <a:r>
              <a:rPr lang="en-GB" sz="2800" b="1" dirty="0"/>
              <a:t>1 hidden layer </a:t>
            </a:r>
            <a:r>
              <a:rPr lang="en-GB" sz="2800" dirty="0"/>
              <a:t>(i.e., depth 2) using </a:t>
            </a:r>
            <a:r>
              <a:rPr lang="en-GB" sz="2800" b="1" dirty="0"/>
              <a:t>nonpolynomial activations </a:t>
            </a:r>
            <a:r>
              <a:rPr lang="en-GB" sz="2800" dirty="0"/>
              <a:t>and enough neurons (i.e., </a:t>
            </a:r>
            <a:r>
              <a:rPr lang="en-GB" sz="2800" b="1" dirty="0"/>
              <a:t>sufficient width</a:t>
            </a:r>
            <a:r>
              <a:rPr lang="en-GB" sz="2800" dirty="0"/>
              <a:t>), it is possible to learn an </a:t>
            </a:r>
            <a:r>
              <a:rPr lang="en-GB" sz="2800" b="1" dirty="0"/>
              <a:t>approximation</a:t>
            </a:r>
            <a:r>
              <a:rPr lang="en-GB" sz="2800" dirty="0"/>
              <a:t> to any </a:t>
            </a:r>
            <a:r>
              <a:rPr lang="en-GB" sz="2800" dirty="0" err="1"/>
              <a:t>Borel</a:t>
            </a:r>
            <a:r>
              <a:rPr lang="en-GB" sz="2800" dirty="0"/>
              <a:t> measurable function </a:t>
            </a:r>
            <a:r>
              <a:rPr lang="en-GB" sz="2800" b="1" dirty="0"/>
              <a:t>(e.g., continuous function) </a:t>
            </a:r>
            <a:r>
              <a:rPr lang="en-GB" sz="2800" dirty="0"/>
              <a:t>to an </a:t>
            </a:r>
            <a:r>
              <a:rPr lang="en-GB" sz="2800" b="1" dirty="0"/>
              <a:t>arbitrary degree of precision</a:t>
            </a:r>
            <a:r>
              <a:rPr lang="en-GB" sz="2800" dirty="0"/>
              <a:t> (i.e., any nonzero amount of error). </a:t>
            </a:r>
          </a:p>
          <a:p>
            <a:endParaRPr lang="en-GB" sz="2800" dirty="0"/>
          </a:p>
          <a:p>
            <a:r>
              <a:rPr lang="en-GB" sz="2800" dirty="0"/>
              <a:t>Caveats:</a:t>
            </a:r>
          </a:p>
          <a:p>
            <a:pPr lvl="1"/>
            <a:r>
              <a:rPr lang="en-GB" sz="2400" dirty="0"/>
              <a:t>It’s an </a:t>
            </a:r>
            <a:r>
              <a:rPr lang="en-GB" sz="2400" b="1" dirty="0"/>
              <a:t>approximation</a:t>
            </a:r>
          </a:p>
          <a:p>
            <a:pPr lvl="2"/>
            <a:r>
              <a:rPr lang="en-GB" sz="1800" dirty="0"/>
              <a:t>Learns up to a error threshold above 0 </a:t>
            </a:r>
            <a:r>
              <a:rPr lang="en-GB" sz="1800" dirty="0">
                <a:sym typeface="Wingdings" panose="05000000000000000000" pitchFamily="2" charset="2"/>
              </a:rPr>
              <a:t> ‘arbitrary degree of precision’</a:t>
            </a:r>
          </a:p>
          <a:p>
            <a:pPr lvl="1"/>
            <a:r>
              <a:rPr lang="en-GB" sz="2400" dirty="0">
                <a:sym typeface="Wingdings" panose="05000000000000000000" pitchFamily="2" charset="2"/>
              </a:rPr>
              <a:t>The </a:t>
            </a:r>
            <a:r>
              <a:rPr lang="en-GB" sz="2400" b="1" dirty="0">
                <a:sym typeface="Wingdings" panose="05000000000000000000" pitchFamily="2" charset="2"/>
              </a:rPr>
              <a:t>best architecture </a:t>
            </a:r>
            <a:r>
              <a:rPr lang="en-GB" sz="2400" dirty="0">
                <a:sym typeface="Wingdings" panose="05000000000000000000" pitchFamily="2" charset="2"/>
              </a:rPr>
              <a:t>for approximating a function is unknown</a:t>
            </a:r>
          </a:p>
        </p:txBody>
      </p:sp>
    </p:spTree>
    <p:extLst>
      <p:ext uri="{BB962C8B-B14F-4D97-AF65-F5344CB8AC3E}">
        <p14:creationId xmlns:p14="http://schemas.microsoft.com/office/powerpoint/2010/main" val="146363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26EF-45B8-9003-F80E-1B1FF149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7638"/>
            <a:ext cx="10058400" cy="1450757"/>
          </a:xfrm>
        </p:spPr>
        <p:txBody>
          <a:bodyPr/>
          <a:lstStyle/>
          <a:p>
            <a:r>
              <a:rPr lang="en-GB" dirty="0"/>
              <a:t>Learning Addition of Two Numbers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FC43E3-C0FB-B176-DF97-0872260310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b="0" dirty="0"/>
                  <a:t>Learn to model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GB" sz="2400" b="1" dirty="0"/>
              </a:p>
              <a:p>
                <a:pPr lvl="1"/>
                <a:r>
                  <a:rPr lang="en-US" sz="2200" dirty="0"/>
                  <a:t>Are real numbers e.g., 2.4, 6.343, …</a:t>
                </a:r>
              </a:p>
              <a:p>
                <a:r>
                  <a:rPr lang="en-GB" sz="2400" dirty="0"/>
                  <a:t>Experiment setup: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FC43E3-C0FB-B176-DF97-087226031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9" t="-2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DAC8F7-9640-4180-F842-782C000B6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08326"/>
              </p:ext>
            </p:extLst>
          </p:nvPr>
        </p:nvGraphicFramePr>
        <p:xfrm>
          <a:off x="1335740" y="3373121"/>
          <a:ext cx="10327342" cy="2895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63671">
                  <a:extLst>
                    <a:ext uri="{9D8B030D-6E8A-4147-A177-3AD203B41FA5}">
                      <a16:colId xmlns:a16="http://schemas.microsoft.com/office/drawing/2014/main" val="4172619018"/>
                    </a:ext>
                  </a:extLst>
                </a:gridCol>
                <a:gridCol w="5163671">
                  <a:extLst>
                    <a:ext uri="{9D8B030D-6E8A-4147-A177-3AD203B41FA5}">
                      <a16:colId xmlns:a16="http://schemas.microsoft.com/office/drawing/2014/main" val="1644292713"/>
                    </a:ext>
                  </a:extLst>
                </a:gridCol>
              </a:tblGrid>
              <a:tr h="533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/>
                        <a:t>Training (interpolation) range: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/>
                        <a:t>U[1,2)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/>
                        <a:t>Activation function (nonpolynomial activation):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err="1"/>
                        <a:t>ReLU</a:t>
                      </a:r>
                      <a:endParaRPr lang="en-GB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28765"/>
                  </a:ext>
                </a:extLst>
              </a:tr>
              <a:tr h="533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Test (extrapolation) range: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U[2,6)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Batch size: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948583"/>
                  </a:ext>
                </a:extLst>
              </a:tr>
              <a:tr h="533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Hidden layers: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Seeds: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98850"/>
                  </a:ext>
                </a:extLst>
              </a:tr>
              <a:tr h="533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Width: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 or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Optimizer: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Adam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29502"/>
                  </a:ext>
                </a:extLst>
              </a:tr>
              <a:tr h="533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Epochs: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50,000 for if MLP(1), 2 million if MLP(100)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Success threshold’s epsilon: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1e-5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386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90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B0A5-9993-B071-9759-6AC0184E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network will learn addition?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A848F-6788-EEE7-05C2-286B8C0E0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453127"/>
            <a:ext cx="10058400" cy="1756753"/>
          </a:xfrm>
        </p:spPr>
        <p:txBody>
          <a:bodyPr>
            <a:normAutofit/>
          </a:bodyPr>
          <a:lstStyle/>
          <a:p>
            <a:r>
              <a:rPr lang="en-GB" sz="2800" dirty="0"/>
              <a:t>Width of 1?</a:t>
            </a:r>
          </a:p>
          <a:p>
            <a:r>
              <a:rPr lang="en-GB" sz="2800" dirty="0"/>
              <a:t>Width of 100?</a:t>
            </a:r>
          </a:p>
          <a:p>
            <a:r>
              <a:rPr lang="en-GB" sz="2800" dirty="0"/>
              <a:t>Neither?</a:t>
            </a:r>
          </a:p>
        </p:txBody>
      </p:sp>
    </p:spTree>
    <p:extLst>
      <p:ext uri="{BB962C8B-B14F-4D97-AF65-F5344CB8AC3E}">
        <p14:creationId xmlns:p14="http://schemas.microsoft.com/office/powerpoint/2010/main" val="388839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7F8F-A180-CC50-EC64-DD9F1715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192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A67B-A2C9-969C-26B0-6D24D029D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6992"/>
            <a:ext cx="11049000" cy="3738935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Width-100</a:t>
            </a:r>
            <a:r>
              <a:rPr lang="en-US" dirty="0"/>
              <a:t> models have </a:t>
            </a:r>
            <a:r>
              <a:rPr lang="en-US" dirty="0">
                <a:solidFill>
                  <a:srgbClr val="FF0000"/>
                </a:solidFill>
              </a:rPr>
              <a:t>no success </a:t>
            </a:r>
            <a:r>
              <a:rPr lang="en-US" dirty="0"/>
              <a:t>on the extrapolation range</a:t>
            </a:r>
          </a:p>
          <a:p>
            <a:r>
              <a:rPr lang="en-US" b="1" dirty="0"/>
              <a:t>Width-1</a:t>
            </a:r>
            <a:r>
              <a:rPr lang="en-US" dirty="0"/>
              <a:t> models do have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success on the tested extrapolation range </a:t>
            </a:r>
            <a:r>
              <a:rPr lang="en-US" dirty="0"/>
              <a:t>but </a:t>
            </a:r>
            <a:r>
              <a:rPr lang="en-US" dirty="0">
                <a:solidFill>
                  <a:srgbClr val="FF0000"/>
                </a:solidFill>
              </a:rPr>
              <a:t>fails if the extrapolation range is extended</a:t>
            </a:r>
            <a:r>
              <a:rPr lang="en-US" dirty="0"/>
              <a:t> to [-6,6].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BCF15-076D-D4CD-07C9-090F3B2DBB87}"/>
              </a:ext>
            </a:extLst>
          </p:cNvPr>
          <p:cNvSpPr txBox="1"/>
          <p:nvPr/>
        </p:nvSpPr>
        <p:spPr>
          <a:xfrm>
            <a:off x="733529" y="4121399"/>
            <a:ext cx="580043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(generalized) learnt expression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This expression can do addition on any real number, but </a:t>
            </a:r>
            <a:r>
              <a:rPr lang="en-US" sz="2400" dirty="0">
                <a:solidFill>
                  <a:srgbClr val="FF0000"/>
                </a:solidFill>
              </a:rPr>
              <a:t>only for positive inputs</a:t>
            </a:r>
            <a:r>
              <a:rPr lang="en-US" sz="2400" dirty="0"/>
              <a:t>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BC09F99-1688-F3D3-C6F4-1CF753E77D52}"/>
              </a:ext>
            </a:extLst>
          </p:cNvPr>
          <p:cNvGrpSpPr/>
          <p:nvPr/>
        </p:nvGrpSpPr>
        <p:grpSpPr>
          <a:xfrm>
            <a:off x="2927850" y="55147"/>
            <a:ext cx="9188824" cy="2681203"/>
            <a:chOff x="3265953" y="78189"/>
            <a:chExt cx="8926047" cy="240249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39A48DF-6476-6E92-E36B-586496A8049F}"/>
                </a:ext>
              </a:extLst>
            </p:cNvPr>
            <p:cNvGrpSpPr/>
            <p:nvPr/>
          </p:nvGrpSpPr>
          <p:grpSpPr>
            <a:xfrm>
              <a:off x="3296635" y="78189"/>
              <a:ext cx="8836096" cy="1863822"/>
              <a:chOff x="2650105" y="471761"/>
              <a:chExt cx="9321762" cy="196626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A59898A-308E-3D2D-2B09-F28875DEBA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2748" r="1697" b="73210"/>
              <a:stretch/>
            </p:blipFill>
            <p:spPr>
              <a:xfrm>
                <a:off x="2650105" y="471761"/>
                <a:ext cx="9321762" cy="143015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FB47499-AEC3-4DC7-DC93-4CBFCA718F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91209" r="1874" b="1237"/>
              <a:stretch/>
            </p:blipFill>
            <p:spPr>
              <a:xfrm>
                <a:off x="2650105" y="1906631"/>
                <a:ext cx="9304822" cy="449322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65074C1E-6AF9-ACF5-75C9-0532C21C86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160" t="35649" r="96623" b="31296"/>
              <a:stretch/>
            </p:blipFill>
            <p:spPr>
              <a:xfrm>
                <a:off x="2760126" y="471761"/>
                <a:ext cx="210239" cy="1966265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3FC59D-92E6-7D99-4711-E48AE3C6DA6A}"/>
                </a:ext>
              </a:extLst>
            </p:cNvPr>
            <p:cNvSpPr txBox="1"/>
            <p:nvPr/>
          </p:nvSpPr>
          <p:spPr>
            <a:xfrm>
              <a:off x="3265953" y="1818803"/>
              <a:ext cx="8926047" cy="661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1" u="none" strike="noStrike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URWPalladioL-Roma"/>
                </a:rPr>
                <a:t>The letters in the brackets are </a:t>
              </a:r>
              <a:r>
                <a:rPr lang="en-US" sz="1400" b="1" i="1" u="none" strike="noStrike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URWPalladioL-Roma"/>
                </a:rPr>
                <a:t>True (T)/False (F), </a:t>
              </a:r>
              <a:r>
                <a:rPr lang="en-US" sz="1400" b="0" i="1" u="none" strike="noStrike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URWPalladioL-Roma"/>
                </a:rPr>
                <a:t>representing if the minimum loss threshold for the interpolation and extrapolation range has been met respectively. </a:t>
              </a:r>
              <a:r>
                <a:rPr lang="en-US" sz="1400" b="1" i="1" u="none" strike="noStrike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URWPalladioL-Roma"/>
                </a:rPr>
                <a:t>The blue and red squares </a:t>
              </a:r>
              <a:r>
                <a:rPr lang="en-US" sz="1400" b="0" i="1" u="none" strike="noStrike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URWPalladioL-Roma"/>
                </a:rPr>
                <a:t>represent the interpolation (training) and extrapolation (test) ranges respectively.</a:t>
              </a:r>
              <a:endParaRPr lang="en-GB" sz="14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78779AF-704E-F05E-EAF2-9F21F50902D7}"/>
              </a:ext>
            </a:extLst>
          </p:cNvPr>
          <p:cNvGrpSpPr/>
          <p:nvPr/>
        </p:nvGrpSpPr>
        <p:grpSpPr>
          <a:xfrm>
            <a:off x="6447369" y="3846781"/>
            <a:ext cx="5669305" cy="2500670"/>
            <a:chOff x="6447369" y="3813216"/>
            <a:chExt cx="5669305" cy="250067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6A5D42C-5C75-6A4D-5DAF-C3CF217A8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7369" y="4585196"/>
              <a:ext cx="3249937" cy="172869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DB0CEBE-4D86-EB2A-34FF-D1515C3F797E}"/>
                    </a:ext>
                  </a:extLst>
                </p:cNvPr>
                <p:cNvSpPr txBox="1"/>
                <p:nvPr/>
              </p:nvSpPr>
              <p:spPr>
                <a:xfrm>
                  <a:off x="10323712" y="3813216"/>
                  <a:ext cx="1792962" cy="1200329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GB" dirty="0"/>
                    <a:t> can be any positive real value and </a:t>
                  </a:r>
                  <a14:m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GB" dirty="0"/>
                    <a:t> can be any real value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DB0CEBE-4D86-EB2A-34FF-D1515C3F79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3712" y="3813216"/>
                  <a:ext cx="1792962" cy="1200329"/>
                </a:xfrm>
                <a:prstGeom prst="rect">
                  <a:avLst/>
                </a:prstGeom>
                <a:blipFill>
                  <a:blip r:embed="rId5"/>
                  <a:stretch>
                    <a:fillRect l="-1684" t="-2000" r="-1010" b="-6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00F5828-3A8B-88F8-67AB-D84375BC8D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9729" y="4266556"/>
              <a:ext cx="626406" cy="51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28195D4-1BB0-D03D-B4C3-9C35E4A6F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47369" y="3978626"/>
              <a:ext cx="3249937" cy="60657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78465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6ACB-B554-ED80-4ED1-92722850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build a 1HL MLP to do addition on any real number?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197A-95C8-3965-0577-1F64D163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Yes; using a </a:t>
            </a:r>
            <a:r>
              <a:rPr lang="en-US" sz="2400" b="1" dirty="0"/>
              <a:t>width of 4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1</a:t>
            </a:r>
            <a:r>
              <a:rPr lang="en-US" sz="2400" b="1" baseline="30000" dirty="0"/>
              <a:t>st</a:t>
            </a:r>
            <a:r>
              <a:rPr lang="en-US" sz="2400" b="1" dirty="0"/>
              <a:t> and 3</a:t>
            </a:r>
            <a:r>
              <a:rPr lang="en-US" sz="2400" b="1" baseline="30000" dirty="0"/>
              <a:t>rd</a:t>
            </a:r>
            <a:r>
              <a:rPr lang="en-US" sz="2400" dirty="0"/>
              <a:t> hidden units preserve the magnitude of the 2 inputs for positive values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2</a:t>
            </a:r>
            <a:r>
              <a:rPr lang="en-US" sz="2400" b="1" baseline="30000" dirty="0"/>
              <a:t>nd</a:t>
            </a:r>
            <a:r>
              <a:rPr lang="en-US" sz="2400" b="1" dirty="0"/>
              <a:t> and 4</a:t>
            </a:r>
            <a:r>
              <a:rPr lang="en-US" sz="2400" b="1" baseline="30000" dirty="0"/>
              <a:t>th</a:t>
            </a:r>
            <a:r>
              <a:rPr lang="en-US" sz="2400" b="1" dirty="0"/>
              <a:t> </a:t>
            </a:r>
            <a:r>
              <a:rPr lang="en-US" sz="2400" dirty="0"/>
              <a:t>hidden units preserve the magnitude of the 2 inputs for negative values</a:t>
            </a:r>
          </a:p>
          <a:p>
            <a:r>
              <a:rPr lang="en-US" sz="2400" dirty="0"/>
              <a:t>The</a:t>
            </a:r>
            <a:r>
              <a:rPr lang="en-US" sz="2400" b="1" dirty="0"/>
              <a:t> hidden-to-output</a:t>
            </a:r>
            <a:r>
              <a:rPr lang="en-US" sz="2400" dirty="0"/>
              <a:t> layer reapplies signs of negative inputs and does the addition </a:t>
            </a:r>
          </a:p>
          <a:p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C86C4-9F36-CBC1-DABE-BB7BDE62D8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909"/>
          <a:stretch/>
        </p:blipFill>
        <p:spPr>
          <a:xfrm>
            <a:off x="6377294" y="2242121"/>
            <a:ext cx="3478306" cy="2640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BAD337-5BF8-EF7E-8C1D-790E2DB0E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900" y="1820780"/>
            <a:ext cx="5805487" cy="3379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87EBEE-6099-282E-91FB-D45AE640E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263" y="4788875"/>
            <a:ext cx="4526574" cy="15143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61F7B2-1C13-DE42-D8EE-AA3B5FB0EF2F}"/>
              </a:ext>
            </a:extLst>
          </p:cNvPr>
          <p:cNvSpPr txBox="1"/>
          <p:nvPr/>
        </p:nvSpPr>
        <p:spPr>
          <a:xfrm>
            <a:off x="9906204" y="2440412"/>
            <a:ext cx="158575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Only displaying the non-0 parameters</a:t>
            </a:r>
            <a:endParaRPr lang="en-GB" sz="1400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9AB345-0BCF-82A6-5AD9-8590BAE266A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9130453" y="2702022"/>
            <a:ext cx="775751" cy="15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5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1719</TotalTime>
  <Words>1600</Words>
  <Application>Microsoft Office PowerPoint</Application>
  <PresentationFormat>Widescreen</PresentationFormat>
  <Paragraphs>203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URWPalladioL-Roma</vt:lpstr>
      <vt:lpstr>Retrospect</vt:lpstr>
      <vt:lpstr>Neural Networks Can(not) Do Math</vt:lpstr>
      <vt:lpstr>Bit about me…</vt:lpstr>
      <vt:lpstr>Contents</vt:lpstr>
      <vt:lpstr>MLPs (recap)</vt:lpstr>
      <vt:lpstr>Universal Approximators</vt:lpstr>
      <vt:lpstr>Learning Addition of Two Numbers </vt:lpstr>
      <vt:lpstr>Which network will learn addition?</vt:lpstr>
      <vt:lpstr>Results</vt:lpstr>
      <vt:lpstr>Can we build a 1HL MLP to do addition on any real number?</vt:lpstr>
      <vt:lpstr>Step-by-step example</vt:lpstr>
      <vt:lpstr>Does it work empirically?</vt:lpstr>
      <vt:lpstr>Multiplying Two Numbers</vt:lpstr>
      <vt:lpstr>The four arithmetic operations</vt:lpstr>
      <vt:lpstr>How to learn maths with neural networks?</vt:lpstr>
      <vt:lpstr>Neural Arithmetic Logic Modules (NALMs)</vt:lpstr>
      <vt:lpstr>Neural Arithmetic Logic Unit (NALU) (Trask, et. al)</vt:lpstr>
      <vt:lpstr>Summary</vt:lpstr>
      <vt:lpstr>Extra Material (if you are interested)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Cannot Do Math</dc:title>
  <dc:creator>Bhumika Mistry</dc:creator>
  <cp:lastModifiedBy>Bhumika Mistry</cp:lastModifiedBy>
  <cp:revision>17</cp:revision>
  <dcterms:created xsi:type="dcterms:W3CDTF">2023-01-05T10:49:31Z</dcterms:created>
  <dcterms:modified xsi:type="dcterms:W3CDTF">2023-11-13T00:01:07Z</dcterms:modified>
</cp:coreProperties>
</file>