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62" r:id="rId6"/>
    <p:sldId id="259" r:id="rId7"/>
    <p:sldId id="273" r:id="rId8"/>
    <p:sldId id="263" r:id="rId9"/>
    <p:sldId id="266" r:id="rId10"/>
    <p:sldId id="272" r:id="rId11"/>
    <p:sldId id="264" r:id="rId12"/>
    <p:sldId id="265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746B"/>
    <a:srgbClr val="DF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BEFD4-6C12-421A-974B-B73CF8A14DF1}" v="236" dt="2021-01-10T16:54:58.362"/>
    <p1510:client id="{88575023-644D-7533-6C55-93F4E3410CDC}" v="3" dt="2021-04-18T21:40:5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9100" autoAdjust="0"/>
  </p:normalViewPr>
  <p:slideViewPr>
    <p:cSldViewPr snapToGrid="0">
      <p:cViewPr varScale="1">
        <p:scale>
          <a:sx n="141" d="100"/>
          <a:sy n="141" d="100"/>
        </p:scale>
        <p:origin x="600" y="120"/>
      </p:cViewPr>
      <p:guideLst/>
    </p:cSldViewPr>
  </p:slideViewPr>
  <p:outlineViewPr>
    <p:cViewPr>
      <p:scale>
        <a:sx n="33" d="100"/>
        <a:sy n="33" d="100"/>
      </p:scale>
      <p:origin x="0" y="-459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mika Mistry" userId="S::bm4g15@soton.ac.uk::35bb96b2-1845-4bef-9f4c-128c15c5a3b4" providerId="AD" clId="Web-{88575023-644D-7533-6C55-93F4E3410CDC}"/>
    <pc:docChg chg="modSld">
      <pc:chgData name="Bhumika Mistry" userId="S::bm4g15@soton.ac.uk::35bb96b2-1845-4bef-9f4c-128c15c5a3b4" providerId="AD" clId="Web-{88575023-644D-7533-6C55-93F4E3410CDC}" dt="2021-04-18T21:40:57.323" v="0" actId="20577"/>
      <pc:docMkLst>
        <pc:docMk/>
      </pc:docMkLst>
      <pc:sldChg chg="modSp">
        <pc:chgData name="Bhumika Mistry" userId="S::bm4g15@soton.ac.uk::35bb96b2-1845-4bef-9f4c-128c15c5a3b4" providerId="AD" clId="Web-{88575023-644D-7533-6C55-93F4E3410CDC}" dt="2021-04-18T21:40:57.323" v="0" actId="20577"/>
        <pc:sldMkLst>
          <pc:docMk/>
          <pc:sldMk cId="3303094412" sldId="265"/>
        </pc:sldMkLst>
        <pc:spChg chg="mod">
          <ac:chgData name="Bhumika Mistry" userId="S::bm4g15@soton.ac.uk::35bb96b2-1845-4bef-9f4c-128c15c5a3b4" providerId="AD" clId="Web-{88575023-644D-7533-6C55-93F4E3410CDC}" dt="2021-04-18T21:40:57.323" v="0" actId="20577"/>
          <ac:spMkLst>
            <pc:docMk/>
            <pc:sldMk cId="3303094412" sldId="265"/>
            <ac:spMk id="3" creationId="{C0F57023-4339-4682-9959-159A5DC6A2EE}"/>
          </ac:spMkLst>
        </pc:spChg>
      </pc:sldChg>
    </pc:docChg>
  </pc:docChgLst>
  <pc:docChgLst>
    <pc:chgData name="Bhumika Mistry" userId="S::bm4g15@soton.ac.uk::35bb96b2-1845-4bef-9f4c-128c15c5a3b4" providerId="AD" clId="Web-{CC244C87-468B-4B3B-879C-BE486A8D3D18}"/>
    <pc:docChg chg="addSld modSld addMainMaster delMainMaster">
      <pc:chgData name="Bhumika Mistry" userId="S::bm4g15@soton.ac.uk::35bb96b2-1845-4bef-9f4c-128c15c5a3b4" providerId="AD" clId="Web-{CC244C87-468B-4B3B-879C-BE486A8D3D18}" dt="2021-01-03T21:18:03.359" v="399" actId="20577"/>
      <pc:docMkLst>
        <pc:docMk/>
      </pc:docMkLst>
      <pc:sldChg chg="addSp delSp modSp mod setBg modClrScheme delAnim delDesignElem chgLayout">
        <pc:chgData name="Bhumika Mistry" userId="S::bm4g15@soton.ac.uk::35bb96b2-1845-4bef-9f4c-128c15c5a3b4" providerId="AD" clId="Web-{CC244C87-468B-4B3B-879C-BE486A8D3D18}" dt="2021-01-03T20:56:00.930" v="22" actId="20577"/>
        <pc:sldMkLst>
          <pc:docMk/>
          <pc:sldMk cId="109857222" sldId="256"/>
        </pc:sldMkLst>
        <pc:spChg chg="mod ord">
          <ac:chgData name="Bhumika Mistry" userId="S::bm4g15@soton.ac.uk::35bb96b2-1845-4bef-9f4c-128c15c5a3b4" providerId="AD" clId="Web-{CC244C87-468B-4B3B-879C-BE486A8D3D18}" dt="2021-01-03T20:56:00.930" v="2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humika Mistry" userId="S::bm4g15@soton.ac.uk::35bb96b2-1845-4bef-9f4c-128c15c5a3b4" providerId="AD" clId="Web-{CC244C87-468B-4B3B-879C-BE486A8D3D18}" dt="2021-01-03T20:55:29.085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humika Mistry" userId="S::bm4g15@soton.ac.uk::35bb96b2-1845-4bef-9f4c-128c15c5a3b4" providerId="AD" clId="Web-{CC244C87-468B-4B3B-879C-BE486A8D3D18}" dt="2021-01-03T20:55:29.085" v="3"/>
          <ac:spMkLst>
            <pc:docMk/>
            <pc:sldMk cId="109857222" sldId="256"/>
            <ac:spMk id="9" creationId="{CA22F210-7186-4074-94C5-FAD2C2EB15B2}"/>
          </ac:spMkLst>
        </pc:spChg>
        <pc:spChg chg="add del">
          <ac:chgData name="Bhumika Mistry" userId="S::bm4g15@soton.ac.uk::35bb96b2-1845-4bef-9f4c-128c15c5a3b4" providerId="AD" clId="Web-{CC244C87-468B-4B3B-879C-BE486A8D3D18}" dt="2021-01-03T20:55:29.085" v="3"/>
          <ac:spMkLst>
            <pc:docMk/>
            <pc:sldMk cId="109857222" sldId="256"/>
            <ac:spMk id="11" creationId="{11C4FED8-D85F-4B52-875F-AB6873B50373}"/>
          </ac:spMkLst>
        </pc:spChg>
        <pc:picChg chg="add del">
          <ac:chgData name="Bhumika Mistry" userId="S::bm4g15@soton.ac.uk::35bb96b2-1845-4bef-9f4c-128c15c5a3b4" providerId="AD" clId="Web-{CC244C87-468B-4B3B-879C-BE486A8D3D18}" dt="2021-01-03T20:55:29.085" v="3"/>
          <ac:picMkLst>
            <pc:docMk/>
            <pc:sldMk cId="109857222" sldId="256"/>
            <ac:picMk id="4" creationId="{150787A8-9E1F-4739-AC3E-A16BD2CBE7AA}"/>
          </ac:picMkLst>
        </pc:picChg>
      </pc:sldChg>
      <pc:sldChg chg="modSp new">
        <pc:chgData name="Bhumika Mistry" userId="S::bm4g15@soton.ac.uk::35bb96b2-1845-4bef-9f4c-128c15c5a3b4" providerId="AD" clId="Web-{CC244C87-468B-4B3B-879C-BE486A8D3D18}" dt="2021-01-03T21:18:03.359" v="398" actId="20577"/>
        <pc:sldMkLst>
          <pc:docMk/>
          <pc:sldMk cId="1345627611" sldId="257"/>
        </pc:sldMkLst>
        <pc:spChg chg="mod">
          <ac:chgData name="Bhumika Mistry" userId="S::bm4g15@soton.ac.uk::35bb96b2-1845-4bef-9f4c-128c15c5a3b4" providerId="AD" clId="Web-{CC244C87-468B-4B3B-879C-BE486A8D3D18}" dt="2021-01-03T20:56:05.306" v="29" actId="20577"/>
          <ac:spMkLst>
            <pc:docMk/>
            <pc:sldMk cId="1345627611" sldId="257"/>
            <ac:spMk id="2" creationId="{6BB33091-0451-431C-B8F4-4B12A297CE8C}"/>
          </ac:spMkLst>
        </pc:spChg>
        <pc:spChg chg="mod">
          <ac:chgData name="Bhumika Mistry" userId="S::bm4g15@soton.ac.uk::35bb96b2-1845-4bef-9f4c-128c15c5a3b4" providerId="AD" clId="Web-{CC244C87-468B-4B3B-879C-BE486A8D3D18}" dt="2021-01-03T21:18:03.359" v="398" actId="20577"/>
          <ac:spMkLst>
            <pc:docMk/>
            <pc:sldMk cId="1345627611" sldId="257"/>
            <ac:spMk id="3" creationId="{3ED8A97E-A523-452B-833F-234354321187}"/>
          </ac:spMkLst>
        </pc:spChg>
      </pc:sldChg>
      <pc:sldChg chg="modSp add replId">
        <pc:chgData name="Bhumika Mistry" userId="S::bm4g15@soton.ac.uk::35bb96b2-1845-4bef-9f4c-128c15c5a3b4" providerId="AD" clId="Web-{CC244C87-468B-4B3B-879C-BE486A8D3D18}" dt="2021-01-03T20:56:13.197" v="33" actId="20577"/>
        <pc:sldMkLst>
          <pc:docMk/>
          <pc:sldMk cId="2837525652" sldId="258"/>
        </pc:sldMkLst>
        <pc:spChg chg="mod">
          <ac:chgData name="Bhumika Mistry" userId="S::bm4g15@soton.ac.uk::35bb96b2-1845-4bef-9f4c-128c15c5a3b4" providerId="AD" clId="Web-{CC244C87-468B-4B3B-879C-BE486A8D3D18}" dt="2021-01-03T20:56:13.197" v="33" actId="20577"/>
          <ac:spMkLst>
            <pc:docMk/>
            <pc:sldMk cId="2837525652" sldId="258"/>
            <ac:spMk id="2" creationId="{6BB33091-0451-431C-B8F4-4B12A297CE8C}"/>
          </ac:spMkLst>
        </pc:spChg>
      </pc:sldChg>
      <pc:sldChg chg="modSp new">
        <pc:chgData name="Bhumika Mistry" userId="S::bm4g15@soton.ac.uk::35bb96b2-1845-4bef-9f4c-128c15c5a3b4" providerId="AD" clId="Web-{CC244C87-468B-4B3B-879C-BE486A8D3D18}" dt="2021-01-03T20:59:03.464" v="59" actId="20577"/>
        <pc:sldMkLst>
          <pc:docMk/>
          <pc:sldMk cId="62030412" sldId="259"/>
        </pc:sldMkLst>
        <pc:spChg chg="mod">
          <ac:chgData name="Bhumika Mistry" userId="S::bm4g15@soton.ac.uk::35bb96b2-1845-4bef-9f4c-128c15c5a3b4" providerId="AD" clId="Web-{CC244C87-468B-4B3B-879C-BE486A8D3D18}" dt="2021-01-03T20:59:03.464" v="59" actId="20577"/>
          <ac:spMkLst>
            <pc:docMk/>
            <pc:sldMk cId="62030412" sldId="259"/>
            <ac:spMk id="2" creationId="{0E9E66D8-C05A-469C-97F6-51CB659B3EBA}"/>
          </ac:spMkLst>
        </pc:spChg>
      </pc:sldChg>
      <pc:sldMasterChg chg="add del addSldLayout delSldLayout">
        <pc:chgData name="Bhumika Mistry" userId="S::bm4g15@soton.ac.uk::35bb96b2-1845-4bef-9f4c-128c15c5a3b4" providerId="AD" clId="Web-{CC244C87-468B-4B3B-879C-BE486A8D3D18}" dt="2021-01-03T20:55:29.085" v="3"/>
        <pc:sldMasterMkLst>
          <pc:docMk/>
          <pc:sldMasterMk cId="2460954070" sldId="2147483660"/>
        </pc:sldMasterMkLst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Bhumika Mistry" userId="S::bm4g15@soton.ac.uk::35bb96b2-1845-4bef-9f4c-128c15c5a3b4" providerId="AD" clId="Web-{CC244C87-468B-4B3B-879C-BE486A8D3D18}" dt="2021-01-03T20:55:29.085" v="3"/>
        <pc:sldMasterMkLst>
          <pc:docMk/>
          <pc:sldMasterMk cId="2564479340" sldId="2147483672"/>
        </pc:sldMasterMkLst>
        <pc:sldLayoutChg chg="add del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2786267047" sldId="2147483673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2860442132" sldId="2147483674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2517249531" sldId="2147483675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2883512779" sldId="2147483676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2416487785" sldId="2147483677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612978220" sldId="2147483678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3139021439" sldId="2147483679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3183911351" sldId="2147483680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3320523356" sldId="2147483681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522899904" sldId="2147483682"/>
          </pc:sldLayoutMkLst>
        </pc:sldLayoutChg>
        <pc:sldLayoutChg chg="add del replId">
          <pc:chgData name="Bhumika Mistry" userId="S::bm4g15@soton.ac.uk::35bb96b2-1845-4bef-9f4c-128c15c5a3b4" providerId="AD" clId="Web-{CC244C87-468B-4B3B-879C-BE486A8D3D18}" dt="2021-01-03T20:55:29.085" v="3"/>
          <pc:sldLayoutMkLst>
            <pc:docMk/>
            <pc:sldMasterMk cId="2564479340" sldId="2147483672"/>
            <pc:sldLayoutMk cId="1599141856" sldId="2147483683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CC244C87-468B-4B3B-879C-BE486A8D3D18}" dt="2021-01-03T20:55:27.038" v="2"/>
        <pc:sldMasterMkLst>
          <pc:docMk/>
          <pc:sldMasterMk cId="2287355011" sldId="2147483684"/>
        </pc:sldMasterMkLst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1147244854" sldId="2147483685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3104347069" sldId="2147483686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1997341980" sldId="2147483687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2265298800" sldId="2147483688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1700669101" sldId="2147483689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1448568488" sldId="2147483690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719592463" sldId="2147483691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7759728" sldId="2147483692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2202224426" sldId="2147483693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1780484242" sldId="2147483694"/>
          </pc:sldLayoutMkLst>
        </pc:sldLayoutChg>
        <pc:sldLayoutChg chg="add del mod replId">
          <pc:chgData name="Bhumika Mistry" userId="S::bm4g15@soton.ac.uk::35bb96b2-1845-4bef-9f4c-128c15c5a3b4" providerId="AD" clId="Web-{CC244C87-468B-4B3B-879C-BE486A8D3D18}" dt="2021-01-03T20:55:27.038" v="2"/>
          <pc:sldLayoutMkLst>
            <pc:docMk/>
            <pc:sldMasterMk cId="2287355011" sldId="2147483684"/>
            <pc:sldLayoutMk cId="2164349810" sldId="2147483695"/>
          </pc:sldLayoutMkLst>
        </pc:sldLayoutChg>
      </pc:sldMasterChg>
    </pc:docChg>
  </pc:docChgLst>
  <pc:docChgLst>
    <pc:chgData name="Bhumika Mistry" userId="35bb96b2-1845-4bef-9f4c-128c15c5a3b4" providerId="ADAL" clId="{344BEFD4-6C12-421A-974B-B73CF8A14DF1}"/>
    <pc:docChg chg="undo custSel mod addSld delSld modSld">
      <pc:chgData name="Bhumika Mistry" userId="35bb96b2-1845-4bef-9f4c-128c15c5a3b4" providerId="ADAL" clId="{344BEFD4-6C12-421A-974B-B73CF8A14DF1}" dt="2021-01-20T13:21:57.347" v="7257" actId="20577"/>
      <pc:docMkLst>
        <pc:docMk/>
      </pc:docMkLst>
      <pc:sldChg chg="addSp modSp mod">
        <pc:chgData name="Bhumika Mistry" userId="35bb96b2-1845-4bef-9f4c-128c15c5a3b4" providerId="ADAL" clId="{344BEFD4-6C12-421A-974B-B73CF8A14DF1}" dt="2021-01-14T14:14:25.129" v="7242" actId="20577"/>
        <pc:sldMkLst>
          <pc:docMk/>
          <pc:sldMk cId="109857222" sldId="256"/>
        </pc:sldMkLst>
        <pc:spChg chg="mod">
          <ac:chgData name="Bhumika Mistry" userId="35bb96b2-1845-4bef-9f4c-128c15c5a3b4" providerId="ADAL" clId="{344BEFD4-6C12-421A-974B-B73CF8A14DF1}" dt="2021-01-14T14:14:25.129" v="72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umika Mistry" userId="35bb96b2-1845-4bef-9f4c-128c15c5a3b4" providerId="ADAL" clId="{344BEFD4-6C12-421A-974B-B73CF8A14DF1}" dt="2021-01-10T16:49:26.776" v="7138" actId="2763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humika Mistry" userId="35bb96b2-1845-4bef-9f4c-128c15c5a3b4" providerId="ADAL" clId="{344BEFD4-6C12-421A-974B-B73CF8A14DF1}" dt="2021-01-10T16:52:35.619" v="7208" actId="113"/>
          <ac:spMkLst>
            <pc:docMk/>
            <pc:sldMk cId="109857222" sldId="256"/>
            <ac:spMk id="5" creationId="{6463B876-60E0-4EAA-B386-6E971D7A845E}"/>
          </ac:spMkLst>
        </pc:spChg>
        <pc:spChg chg="add mod">
          <ac:chgData name="Bhumika Mistry" userId="35bb96b2-1845-4bef-9f4c-128c15c5a3b4" providerId="ADAL" clId="{344BEFD4-6C12-421A-974B-B73CF8A14DF1}" dt="2021-01-10T16:54:31.494" v="7229" actId="1036"/>
          <ac:spMkLst>
            <pc:docMk/>
            <pc:sldMk cId="109857222" sldId="256"/>
            <ac:spMk id="6" creationId="{2C3C5BEE-9FD0-4AD4-91A5-34571C6D6F0D}"/>
          </ac:spMkLst>
        </pc:spChg>
        <pc:picChg chg="add mod">
          <ac:chgData name="Bhumika Mistry" userId="35bb96b2-1845-4bef-9f4c-128c15c5a3b4" providerId="ADAL" clId="{344BEFD4-6C12-421A-974B-B73CF8A14DF1}" dt="2021-01-10T16:54:38.134" v="7230" actId="1076"/>
          <ac:picMkLst>
            <pc:docMk/>
            <pc:sldMk cId="109857222" sldId="256"/>
            <ac:picMk id="7" creationId="{B64D6694-80BC-474E-A797-D3A8B5C8BC5C}"/>
          </ac:picMkLst>
        </pc:picChg>
      </pc:sldChg>
      <pc:sldChg chg="addSp delSp modSp mod">
        <pc:chgData name="Bhumika Mistry" userId="35bb96b2-1845-4bef-9f4c-128c15c5a3b4" providerId="ADAL" clId="{344BEFD4-6C12-421A-974B-B73CF8A14DF1}" dt="2021-01-10T13:02:30.137" v="6285" actId="20577"/>
        <pc:sldMkLst>
          <pc:docMk/>
          <pc:sldMk cId="1345627611" sldId="257"/>
        </pc:sldMkLst>
        <pc:spChg chg="add mod">
          <ac:chgData name="Bhumika Mistry" userId="35bb96b2-1845-4bef-9f4c-128c15c5a3b4" providerId="ADAL" clId="{344BEFD4-6C12-421A-974B-B73CF8A14DF1}" dt="2021-01-10T11:45:45.105" v="5618"/>
          <ac:spMkLst>
            <pc:docMk/>
            <pc:sldMk cId="1345627611" sldId="257"/>
            <ac:spMk id="6" creationId="{6193D38A-8087-401C-A100-02CF67ACBEA9}"/>
          </ac:spMkLst>
        </pc:spChg>
        <pc:spChg chg="add mod">
          <ac:chgData name="Bhumika Mistry" userId="35bb96b2-1845-4bef-9f4c-128c15c5a3b4" providerId="ADAL" clId="{344BEFD4-6C12-421A-974B-B73CF8A14DF1}" dt="2021-01-10T11:45:45.105" v="5618"/>
          <ac:spMkLst>
            <pc:docMk/>
            <pc:sldMk cId="1345627611" sldId="257"/>
            <ac:spMk id="7" creationId="{4EB49C14-612D-4C24-A62A-3B71A9D28B21}"/>
          </ac:spMkLst>
        </pc:spChg>
        <pc:grpChg chg="add del mod">
          <ac:chgData name="Bhumika Mistry" userId="35bb96b2-1845-4bef-9f4c-128c15c5a3b4" providerId="ADAL" clId="{344BEFD4-6C12-421A-974B-B73CF8A14DF1}" dt="2021-01-10T11:46:03.785" v="5646" actId="478"/>
          <ac:grpSpMkLst>
            <pc:docMk/>
            <pc:sldMk cId="1345627611" sldId="257"/>
            <ac:grpSpMk id="4" creationId="{1038D274-A19B-4836-98C2-A666C3DEAE24}"/>
          </ac:grpSpMkLst>
        </pc:grpChg>
        <pc:graphicFrameChg chg="mod">
          <ac:chgData name="Bhumika Mistry" userId="35bb96b2-1845-4bef-9f4c-128c15c5a3b4" providerId="ADAL" clId="{344BEFD4-6C12-421A-974B-B73CF8A14DF1}" dt="2021-01-10T13:02:30.137" v="6285" actId="20577"/>
          <ac:graphicFrameMkLst>
            <pc:docMk/>
            <pc:sldMk cId="1345627611" sldId="257"/>
            <ac:graphicFrameMk id="5" creationId="{E4E5690D-854D-4882-9C49-D6D07FBDE220}"/>
          </ac:graphicFrameMkLst>
        </pc:graphicFrameChg>
      </pc:sldChg>
      <pc:sldChg chg="modSp mod">
        <pc:chgData name="Bhumika Mistry" userId="35bb96b2-1845-4bef-9f4c-128c15c5a3b4" providerId="ADAL" clId="{344BEFD4-6C12-421A-974B-B73CF8A14DF1}" dt="2021-01-10T13:09:17.776" v="6613" actId="20577"/>
        <pc:sldMkLst>
          <pc:docMk/>
          <pc:sldMk cId="2837525652" sldId="258"/>
        </pc:sldMkLst>
        <pc:spChg chg="mod">
          <ac:chgData name="Bhumika Mistry" userId="35bb96b2-1845-4bef-9f4c-128c15c5a3b4" providerId="ADAL" clId="{344BEFD4-6C12-421A-974B-B73CF8A14DF1}" dt="2021-01-10T13:09:17.776" v="6613" actId="20577"/>
          <ac:spMkLst>
            <pc:docMk/>
            <pc:sldMk cId="2837525652" sldId="258"/>
            <ac:spMk id="3" creationId="{3ED8A97E-A523-452B-833F-234354321187}"/>
          </ac:spMkLst>
        </pc:spChg>
      </pc:sldChg>
      <pc:sldChg chg="addSp delSp modSp mod setBg modNotesTx">
        <pc:chgData name="Bhumika Mistry" userId="35bb96b2-1845-4bef-9f4c-128c15c5a3b4" providerId="ADAL" clId="{344BEFD4-6C12-421A-974B-B73CF8A14DF1}" dt="2021-01-10T16:21:47.923" v="6804" actId="20577"/>
        <pc:sldMkLst>
          <pc:docMk/>
          <pc:sldMk cId="62030412" sldId="259"/>
        </pc:sldMkLst>
        <pc:spChg chg="mod">
          <ac:chgData name="Bhumika Mistry" userId="35bb96b2-1845-4bef-9f4c-128c15c5a3b4" providerId="ADAL" clId="{344BEFD4-6C12-421A-974B-B73CF8A14DF1}" dt="2021-01-09T00:27:20.874" v="2247" actId="26606"/>
          <ac:spMkLst>
            <pc:docMk/>
            <pc:sldMk cId="62030412" sldId="259"/>
            <ac:spMk id="2" creationId="{0E9E66D8-C05A-469C-97F6-51CB659B3EBA}"/>
          </ac:spMkLst>
        </pc:spChg>
        <pc:spChg chg="add del mod">
          <ac:chgData name="Bhumika Mistry" userId="35bb96b2-1845-4bef-9f4c-128c15c5a3b4" providerId="ADAL" clId="{344BEFD4-6C12-421A-974B-B73CF8A14DF1}" dt="2021-01-10T13:39:18.264" v="6732" actId="5793"/>
          <ac:spMkLst>
            <pc:docMk/>
            <pc:sldMk cId="62030412" sldId="259"/>
            <ac:spMk id="3" creationId="{EBBE45D2-86F2-4C2E-B8E7-58852DB9C28D}"/>
          </ac:spMkLst>
        </pc:spChg>
        <pc:spChg chg="add del">
          <ac:chgData name="Bhumika Mistry" userId="35bb96b2-1845-4bef-9f4c-128c15c5a3b4" providerId="ADAL" clId="{344BEFD4-6C12-421A-974B-B73CF8A14DF1}" dt="2021-01-09T00:27:20.874" v="2247" actId="26606"/>
          <ac:spMkLst>
            <pc:docMk/>
            <pc:sldMk cId="62030412" sldId="259"/>
            <ac:spMk id="9" creationId="{7301F447-EEF7-48F5-AF73-7566EE7F64AD}"/>
          </ac:spMkLst>
        </pc:spChg>
        <pc:spChg chg="add del">
          <ac:chgData name="Bhumika Mistry" userId="35bb96b2-1845-4bef-9f4c-128c15c5a3b4" providerId="ADAL" clId="{344BEFD4-6C12-421A-974B-B73CF8A14DF1}" dt="2021-01-09T00:27:20.874" v="2247" actId="26606"/>
          <ac:spMkLst>
            <pc:docMk/>
            <pc:sldMk cId="62030412" sldId="259"/>
            <ac:spMk id="11" creationId="{F7117410-A2A4-4085-9ADC-46744551DBDE}"/>
          </ac:spMkLst>
        </pc:spChg>
        <pc:spChg chg="add del">
          <ac:chgData name="Bhumika Mistry" userId="35bb96b2-1845-4bef-9f4c-128c15c5a3b4" providerId="ADAL" clId="{344BEFD4-6C12-421A-974B-B73CF8A14DF1}" dt="2021-01-09T00:27:20.874" v="2247" actId="26606"/>
          <ac:spMkLst>
            <pc:docMk/>
            <pc:sldMk cId="62030412" sldId="259"/>
            <ac:spMk id="13" creationId="{99F74EB5-E547-4FB4-95F5-BCC788F3C4A0}"/>
          </ac:spMkLst>
        </pc:spChg>
        <pc:graphicFrameChg chg="add del">
          <ac:chgData name="Bhumika Mistry" userId="35bb96b2-1845-4bef-9f4c-128c15c5a3b4" providerId="ADAL" clId="{344BEFD4-6C12-421A-974B-B73CF8A14DF1}" dt="2021-01-09T00:27:20.874" v="2247" actId="26606"/>
          <ac:graphicFrameMkLst>
            <pc:docMk/>
            <pc:sldMk cId="62030412" sldId="259"/>
            <ac:graphicFrameMk id="5" creationId="{8A6F166A-8EC2-4986-90EA-8F1BFA8B8CCB}"/>
          </ac:graphicFrameMkLst>
        </pc:graphicFrameChg>
        <pc:picChg chg="mod">
          <ac:chgData name="Bhumika Mistry" userId="35bb96b2-1845-4bef-9f4c-128c15c5a3b4" providerId="ADAL" clId="{344BEFD4-6C12-421A-974B-B73CF8A14DF1}" dt="2021-01-10T13:39:08.294" v="6728" actId="1076"/>
          <ac:picMkLst>
            <pc:docMk/>
            <pc:sldMk cId="62030412" sldId="259"/>
            <ac:picMk id="4" creationId="{230012CA-0A0E-4A63-8312-5E97768279F5}"/>
          </ac:picMkLst>
        </pc:picChg>
      </pc:sldChg>
      <pc:sldChg chg="addSp delSp modSp new mod modNotesTx">
        <pc:chgData name="Bhumika Mistry" userId="35bb96b2-1845-4bef-9f4c-128c15c5a3b4" providerId="ADAL" clId="{344BEFD4-6C12-421A-974B-B73CF8A14DF1}" dt="2021-01-09T01:39:41.203" v="4862" actId="20577"/>
        <pc:sldMkLst>
          <pc:docMk/>
          <pc:sldMk cId="1883987449" sldId="260"/>
        </pc:sldMkLst>
        <pc:spChg chg="mod">
          <ac:chgData name="Bhumika Mistry" userId="35bb96b2-1845-4bef-9f4c-128c15c5a3b4" providerId="ADAL" clId="{344BEFD4-6C12-421A-974B-B73CF8A14DF1}" dt="2021-01-09T01:30:47.025" v="4717" actId="20577"/>
          <ac:spMkLst>
            <pc:docMk/>
            <pc:sldMk cId="1883987449" sldId="260"/>
            <ac:spMk id="2" creationId="{35B0C130-5EBE-4F89-9A0D-363629049C07}"/>
          </ac:spMkLst>
        </pc:spChg>
        <pc:spChg chg="mod">
          <ac:chgData name="Bhumika Mistry" userId="35bb96b2-1845-4bef-9f4c-128c15c5a3b4" providerId="ADAL" clId="{344BEFD4-6C12-421A-974B-B73CF8A14DF1}" dt="2021-01-09T01:27:30.082" v="4685" actId="113"/>
          <ac:spMkLst>
            <pc:docMk/>
            <pc:sldMk cId="1883987449" sldId="260"/>
            <ac:spMk id="3" creationId="{10A9767A-B121-4102-AB81-966471A42077}"/>
          </ac:spMkLst>
        </pc:spChg>
        <pc:spChg chg="add del">
          <ac:chgData name="Bhumika Mistry" userId="35bb96b2-1845-4bef-9f4c-128c15c5a3b4" providerId="ADAL" clId="{344BEFD4-6C12-421A-974B-B73CF8A14DF1}" dt="2021-01-06T14:38:57.338" v="266" actId="22"/>
          <ac:spMkLst>
            <pc:docMk/>
            <pc:sldMk cId="1883987449" sldId="260"/>
            <ac:spMk id="5" creationId="{F38D99BB-1F96-4AE3-A015-939DD43CE270}"/>
          </ac:spMkLst>
        </pc:spChg>
      </pc:sldChg>
      <pc:sldChg chg="addSp delSp modSp new mod modNotesTx">
        <pc:chgData name="Bhumika Mistry" userId="35bb96b2-1845-4bef-9f4c-128c15c5a3b4" providerId="ADAL" clId="{344BEFD4-6C12-421A-974B-B73CF8A14DF1}" dt="2021-01-10T16:38:18.197" v="7096" actId="1076"/>
        <pc:sldMkLst>
          <pc:docMk/>
          <pc:sldMk cId="1509731701" sldId="261"/>
        </pc:sldMkLst>
        <pc:spChg chg="mod">
          <ac:chgData name="Bhumika Mistry" userId="35bb96b2-1845-4bef-9f4c-128c15c5a3b4" providerId="ADAL" clId="{344BEFD4-6C12-421A-974B-B73CF8A14DF1}" dt="2021-01-09T01:25:41.972" v="4634" actId="255"/>
          <ac:spMkLst>
            <pc:docMk/>
            <pc:sldMk cId="1509731701" sldId="261"/>
            <ac:spMk id="2" creationId="{1EA3E12A-921A-4BAC-8D09-00F308B1534D}"/>
          </ac:spMkLst>
        </pc:spChg>
        <pc:spChg chg="mod">
          <ac:chgData name="Bhumika Mistry" userId="35bb96b2-1845-4bef-9f4c-128c15c5a3b4" providerId="ADAL" clId="{344BEFD4-6C12-421A-974B-B73CF8A14DF1}" dt="2021-01-10T16:24:59.778" v="6995" actId="20577"/>
          <ac:spMkLst>
            <pc:docMk/>
            <pc:sldMk cId="1509731701" sldId="261"/>
            <ac:spMk id="3" creationId="{C4DBAA1D-BAD5-4C52-A428-A6EAD5884A56}"/>
          </ac:spMkLst>
        </pc:spChg>
        <pc:spChg chg="mod">
          <ac:chgData name="Bhumika Mistry" userId="35bb96b2-1845-4bef-9f4c-128c15c5a3b4" providerId="ADAL" clId="{344BEFD4-6C12-421A-974B-B73CF8A14DF1}" dt="2021-01-10T12:54:52.237" v="6158" actId="790"/>
          <ac:spMkLst>
            <pc:docMk/>
            <pc:sldMk cId="1509731701" sldId="261"/>
            <ac:spMk id="4" creationId="{71D41A95-CF16-45BA-BD47-D709D4826A5A}"/>
          </ac:spMkLst>
        </pc:spChg>
        <pc:picChg chg="add del mod ord">
          <ac:chgData name="Bhumika Mistry" userId="35bb96b2-1845-4bef-9f4c-128c15c5a3b4" providerId="ADAL" clId="{344BEFD4-6C12-421A-974B-B73CF8A14DF1}" dt="2021-01-10T16:38:00.460" v="7089" actId="478"/>
          <ac:picMkLst>
            <pc:docMk/>
            <pc:sldMk cId="1509731701" sldId="261"/>
            <ac:picMk id="5" creationId="{B17B35E4-7F89-4182-9C87-10964EF3FCA9}"/>
          </ac:picMkLst>
        </pc:picChg>
        <pc:picChg chg="add mod">
          <ac:chgData name="Bhumika Mistry" userId="35bb96b2-1845-4bef-9f4c-128c15c5a3b4" providerId="ADAL" clId="{344BEFD4-6C12-421A-974B-B73CF8A14DF1}" dt="2021-01-10T16:38:18.197" v="7096" actId="1076"/>
          <ac:picMkLst>
            <pc:docMk/>
            <pc:sldMk cId="1509731701" sldId="261"/>
            <ac:picMk id="7" creationId="{615B2EA8-05E0-4A0D-BD32-B56EEC6EC2FD}"/>
          </ac:picMkLst>
        </pc:picChg>
      </pc:sldChg>
      <pc:sldChg chg="addSp delSp modSp add mod modNotesTx">
        <pc:chgData name="Bhumika Mistry" userId="35bb96b2-1845-4bef-9f4c-128c15c5a3b4" providerId="ADAL" clId="{344BEFD4-6C12-421A-974B-B73CF8A14DF1}" dt="2021-01-10T16:54:59.849" v="7233" actId="478"/>
        <pc:sldMkLst>
          <pc:docMk/>
          <pc:sldMk cId="3200024451" sldId="262"/>
        </pc:sldMkLst>
        <pc:spChg chg="mod">
          <ac:chgData name="Bhumika Mistry" userId="35bb96b2-1845-4bef-9f4c-128c15c5a3b4" providerId="ADAL" clId="{344BEFD4-6C12-421A-974B-B73CF8A14DF1}" dt="2021-01-10T13:00:13.603" v="6269" actId="115"/>
          <ac:spMkLst>
            <pc:docMk/>
            <pc:sldMk cId="3200024451" sldId="262"/>
            <ac:spMk id="2" creationId="{35B0C130-5EBE-4F89-9A0D-363629049C07}"/>
          </ac:spMkLst>
        </pc:spChg>
        <pc:spChg chg="mod">
          <ac:chgData name="Bhumika Mistry" userId="35bb96b2-1845-4bef-9f4c-128c15c5a3b4" providerId="ADAL" clId="{344BEFD4-6C12-421A-974B-B73CF8A14DF1}" dt="2021-01-10T16:24:52.196" v="6993" actId="20577"/>
          <ac:spMkLst>
            <pc:docMk/>
            <pc:sldMk cId="3200024451" sldId="262"/>
            <ac:spMk id="3" creationId="{10A9767A-B121-4102-AB81-966471A42077}"/>
          </ac:spMkLst>
        </pc:spChg>
        <pc:spChg chg="add del mod">
          <ac:chgData name="Bhumika Mistry" userId="35bb96b2-1845-4bef-9f4c-128c15c5a3b4" providerId="ADAL" clId="{344BEFD4-6C12-421A-974B-B73CF8A14DF1}" dt="2021-01-10T16:54:59.849" v="7233" actId="478"/>
          <ac:spMkLst>
            <pc:docMk/>
            <pc:sldMk cId="3200024451" sldId="262"/>
            <ac:spMk id="10" creationId="{5BF938B6-7451-4FE4-9F03-F1320E06A86F}"/>
          </ac:spMkLst>
        </pc:spChg>
        <pc:spChg chg="add mod">
          <ac:chgData name="Bhumika Mistry" userId="35bb96b2-1845-4bef-9f4c-128c15c5a3b4" providerId="ADAL" clId="{344BEFD4-6C12-421A-974B-B73CF8A14DF1}" dt="2021-01-09T01:28:25.682" v="4697" actId="1076"/>
          <ac:spMkLst>
            <pc:docMk/>
            <pc:sldMk cId="3200024451" sldId="262"/>
            <ac:spMk id="14" creationId="{DAD333FE-F01D-493E-8DE4-A2C802521603}"/>
          </ac:spMkLst>
        </pc:spChg>
        <pc:graphicFrameChg chg="add mod modGraphic">
          <ac:chgData name="Bhumika Mistry" userId="35bb96b2-1845-4bef-9f4c-128c15c5a3b4" providerId="ADAL" clId="{344BEFD4-6C12-421A-974B-B73CF8A14DF1}" dt="2021-01-10T12:15:33.420" v="5915" actId="1076"/>
          <ac:graphicFrameMkLst>
            <pc:docMk/>
            <pc:sldMk cId="3200024451" sldId="262"/>
            <ac:graphicFrameMk id="4" creationId="{D0F34067-3391-46FE-85C0-A7C037CB6E19}"/>
          </ac:graphicFrameMkLst>
        </pc:graphicFrameChg>
        <pc:graphicFrameChg chg="add mod modGraphic">
          <ac:chgData name="Bhumika Mistry" userId="35bb96b2-1845-4bef-9f4c-128c15c5a3b4" providerId="ADAL" clId="{344BEFD4-6C12-421A-974B-B73CF8A14DF1}" dt="2021-01-10T12:15:37.587" v="5916" actId="1076"/>
          <ac:graphicFrameMkLst>
            <pc:docMk/>
            <pc:sldMk cId="3200024451" sldId="262"/>
            <ac:graphicFrameMk id="9" creationId="{0740428E-7188-45CD-883F-6E64F2B498C8}"/>
          </ac:graphicFrameMkLst>
        </pc:graphicFrameChg>
        <pc:picChg chg="add mod">
          <ac:chgData name="Bhumika Mistry" userId="35bb96b2-1845-4bef-9f4c-128c15c5a3b4" providerId="ADAL" clId="{344BEFD4-6C12-421A-974B-B73CF8A14DF1}" dt="2021-01-09T01:28:37.018" v="4700" actId="1076"/>
          <ac:picMkLst>
            <pc:docMk/>
            <pc:sldMk cId="3200024451" sldId="262"/>
            <ac:picMk id="5" creationId="{EEA356A6-D356-4B21-8987-A4CC46B18568}"/>
          </ac:picMkLst>
        </pc:picChg>
        <pc:picChg chg="add mod">
          <ac:chgData name="Bhumika Mistry" userId="35bb96b2-1845-4bef-9f4c-128c15c5a3b4" providerId="ADAL" clId="{344BEFD4-6C12-421A-974B-B73CF8A14DF1}" dt="2021-01-09T01:23:11.207" v="4615" actId="1076"/>
          <ac:picMkLst>
            <pc:docMk/>
            <pc:sldMk cId="3200024451" sldId="262"/>
            <ac:picMk id="6" creationId="{B7640C3A-2F58-412B-8830-26DB89941F53}"/>
          </ac:picMkLst>
        </pc:picChg>
        <pc:picChg chg="add mod">
          <ac:chgData name="Bhumika Mistry" userId="35bb96b2-1845-4bef-9f4c-128c15c5a3b4" providerId="ADAL" clId="{344BEFD4-6C12-421A-974B-B73CF8A14DF1}" dt="2021-01-09T01:23:09.093" v="4614" actId="1076"/>
          <ac:picMkLst>
            <pc:docMk/>
            <pc:sldMk cId="3200024451" sldId="262"/>
            <ac:picMk id="8" creationId="{A99E21E6-7A94-4B2B-B120-6CD51E98C413}"/>
          </ac:picMkLst>
        </pc:picChg>
        <pc:picChg chg="add del mod">
          <ac:chgData name="Bhumika Mistry" userId="35bb96b2-1845-4bef-9f4c-128c15c5a3b4" providerId="ADAL" clId="{344BEFD4-6C12-421A-974B-B73CF8A14DF1}" dt="2021-01-09T01:46:26.172" v="5105" actId="478"/>
          <ac:picMkLst>
            <pc:docMk/>
            <pc:sldMk cId="3200024451" sldId="262"/>
            <ac:picMk id="10" creationId="{7C706060-8362-4040-87C2-74CB732C6128}"/>
          </ac:picMkLst>
        </pc:picChg>
        <pc:picChg chg="add del mod">
          <ac:chgData name="Bhumika Mistry" userId="35bb96b2-1845-4bef-9f4c-128c15c5a3b4" providerId="ADAL" clId="{344BEFD4-6C12-421A-974B-B73CF8A14DF1}" dt="2021-01-09T01:46:26.502" v="5106" actId="478"/>
          <ac:picMkLst>
            <pc:docMk/>
            <pc:sldMk cId="3200024451" sldId="262"/>
            <ac:picMk id="12" creationId="{1B868338-0400-49F5-BBAA-6E543E72F9E5}"/>
          </ac:picMkLst>
        </pc:picChg>
      </pc:sldChg>
      <pc:sldChg chg="addSp modSp new mod">
        <pc:chgData name="Bhumika Mistry" userId="35bb96b2-1845-4bef-9f4c-128c15c5a3b4" providerId="ADAL" clId="{344BEFD4-6C12-421A-974B-B73CF8A14DF1}" dt="2021-01-10T12:56:11.712" v="6229" actId="14100"/>
        <pc:sldMkLst>
          <pc:docMk/>
          <pc:sldMk cId="694286437" sldId="263"/>
        </pc:sldMkLst>
        <pc:spChg chg="mod">
          <ac:chgData name="Bhumika Mistry" userId="35bb96b2-1845-4bef-9f4c-128c15c5a3b4" providerId="ADAL" clId="{344BEFD4-6C12-421A-974B-B73CF8A14DF1}" dt="2021-01-08T18:17:41.217" v="2162" actId="27636"/>
          <ac:spMkLst>
            <pc:docMk/>
            <pc:sldMk cId="694286437" sldId="263"/>
            <ac:spMk id="2" creationId="{AF8898DA-44D5-4842-8562-E8A38C0818E4}"/>
          </ac:spMkLst>
        </pc:spChg>
        <pc:spChg chg="mod">
          <ac:chgData name="Bhumika Mistry" userId="35bb96b2-1845-4bef-9f4c-128c15c5a3b4" providerId="ADAL" clId="{344BEFD4-6C12-421A-974B-B73CF8A14DF1}" dt="2021-01-10T12:56:11.712" v="6229" actId="14100"/>
          <ac:spMkLst>
            <pc:docMk/>
            <pc:sldMk cId="694286437" sldId="263"/>
            <ac:spMk id="3" creationId="{3C5EB4C1-DC36-4C74-9404-B3471598894B}"/>
          </ac:spMkLst>
        </pc:spChg>
        <pc:spChg chg="add mod">
          <ac:chgData name="Bhumika Mistry" userId="35bb96b2-1845-4bef-9f4c-128c15c5a3b4" providerId="ADAL" clId="{344BEFD4-6C12-421A-974B-B73CF8A14DF1}" dt="2021-01-09T01:29:41.337" v="4705" actId="1076"/>
          <ac:spMkLst>
            <pc:docMk/>
            <pc:sldMk cId="694286437" sldId="263"/>
            <ac:spMk id="7" creationId="{6C89FD41-1541-41C8-9358-B5A92F4EF2A8}"/>
          </ac:spMkLst>
        </pc:spChg>
        <pc:picChg chg="add mod">
          <ac:chgData name="Bhumika Mistry" userId="35bb96b2-1845-4bef-9f4c-128c15c5a3b4" providerId="ADAL" clId="{344BEFD4-6C12-421A-974B-B73CF8A14DF1}" dt="2021-01-08T18:17:45.172" v="2164" actId="1076"/>
          <ac:picMkLst>
            <pc:docMk/>
            <pc:sldMk cId="694286437" sldId="263"/>
            <ac:picMk id="5" creationId="{93774454-F96C-4993-BDC1-012FF2A7F30A}"/>
          </ac:picMkLst>
        </pc:picChg>
        <pc:cxnChg chg="add mod">
          <ac:chgData name="Bhumika Mistry" userId="35bb96b2-1845-4bef-9f4c-128c15c5a3b4" providerId="ADAL" clId="{344BEFD4-6C12-421A-974B-B73CF8A14DF1}" dt="2021-01-09T00:29:06.915" v="2264" actId="208"/>
          <ac:cxnSpMkLst>
            <pc:docMk/>
            <pc:sldMk cId="694286437" sldId="263"/>
            <ac:cxnSpMk id="9" creationId="{670BB217-2A96-434F-B1DF-1D78145B198B}"/>
          </ac:cxnSpMkLst>
        </pc:cxnChg>
        <pc:cxnChg chg="add mod">
          <ac:chgData name="Bhumika Mistry" userId="35bb96b2-1845-4bef-9f4c-128c15c5a3b4" providerId="ADAL" clId="{344BEFD4-6C12-421A-974B-B73CF8A14DF1}" dt="2021-01-09T00:29:06.915" v="2264" actId="208"/>
          <ac:cxnSpMkLst>
            <pc:docMk/>
            <pc:sldMk cId="694286437" sldId="263"/>
            <ac:cxnSpMk id="12" creationId="{EDF62950-5CA2-463F-9089-0D98EF577B8C}"/>
          </ac:cxnSpMkLst>
        </pc:cxnChg>
      </pc:sldChg>
      <pc:sldChg chg="addSp modSp new mod">
        <pc:chgData name="Bhumika Mistry" userId="35bb96b2-1845-4bef-9f4c-128c15c5a3b4" providerId="ADAL" clId="{344BEFD4-6C12-421A-974B-B73CF8A14DF1}" dt="2021-01-10T16:26:35.083" v="7033" actId="732"/>
        <pc:sldMkLst>
          <pc:docMk/>
          <pc:sldMk cId="3885917676" sldId="264"/>
        </pc:sldMkLst>
        <pc:spChg chg="mod">
          <ac:chgData name="Bhumika Mistry" userId="35bb96b2-1845-4bef-9f4c-128c15c5a3b4" providerId="ADAL" clId="{344BEFD4-6C12-421A-974B-B73CF8A14DF1}" dt="2021-01-06T15:04:24.909" v="1756" actId="20577"/>
          <ac:spMkLst>
            <pc:docMk/>
            <pc:sldMk cId="3885917676" sldId="264"/>
            <ac:spMk id="2" creationId="{C5487E6A-6199-4EA3-BAA6-4AC65E1B4994}"/>
          </ac:spMkLst>
        </pc:spChg>
        <pc:spChg chg="mod">
          <ac:chgData name="Bhumika Mistry" userId="35bb96b2-1845-4bef-9f4c-128c15c5a3b4" providerId="ADAL" clId="{344BEFD4-6C12-421A-974B-B73CF8A14DF1}" dt="2021-01-10T16:22:22.168" v="6811" actId="20577"/>
          <ac:spMkLst>
            <pc:docMk/>
            <pc:sldMk cId="3885917676" sldId="264"/>
            <ac:spMk id="3" creationId="{CBB44956-1146-49F7-8CEB-DBAB98490E7C}"/>
          </ac:spMkLst>
        </pc:spChg>
        <pc:picChg chg="add mod modCrop">
          <ac:chgData name="Bhumika Mistry" userId="35bb96b2-1845-4bef-9f4c-128c15c5a3b4" providerId="ADAL" clId="{344BEFD4-6C12-421A-974B-B73CF8A14DF1}" dt="2021-01-10T16:04:00.085" v="6763" actId="732"/>
          <ac:picMkLst>
            <pc:docMk/>
            <pc:sldMk cId="3885917676" sldId="264"/>
            <ac:picMk id="5" creationId="{B04F8363-EA17-4997-B162-527E7F1EF692}"/>
          </ac:picMkLst>
        </pc:picChg>
        <pc:picChg chg="add mod modCrop">
          <ac:chgData name="Bhumika Mistry" userId="35bb96b2-1845-4bef-9f4c-128c15c5a3b4" providerId="ADAL" clId="{344BEFD4-6C12-421A-974B-B73CF8A14DF1}" dt="2021-01-10T16:26:35.083" v="7033" actId="732"/>
          <ac:picMkLst>
            <pc:docMk/>
            <pc:sldMk cId="3885917676" sldId="264"/>
            <ac:picMk id="6" creationId="{470F2F85-ACD0-4AAD-85CB-3BBA62EFBC9C}"/>
          </ac:picMkLst>
        </pc:picChg>
      </pc:sldChg>
      <pc:sldChg chg="addSp delSp modSp new mod modNotesTx">
        <pc:chgData name="Bhumika Mistry" userId="35bb96b2-1845-4bef-9f4c-128c15c5a3b4" providerId="ADAL" clId="{344BEFD4-6C12-421A-974B-B73CF8A14DF1}" dt="2021-01-20T13:21:57.347" v="7257" actId="20577"/>
        <pc:sldMkLst>
          <pc:docMk/>
          <pc:sldMk cId="3303094412" sldId="265"/>
        </pc:sldMkLst>
        <pc:spChg chg="mod">
          <ac:chgData name="Bhumika Mistry" userId="35bb96b2-1845-4bef-9f4c-128c15c5a3b4" providerId="ADAL" clId="{344BEFD4-6C12-421A-974B-B73CF8A14DF1}" dt="2021-01-10T13:08:06.616" v="6584" actId="114"/>
          <ac:spMkLst>
            <pc:docMk/>
            <pc:sldMk cId="3303094412" sldId="265"/>
            <ac:spMk id="2" creationId="{1F38E074-4D5F-4A9C-9CF1-ACF5B72FA678}"/>
          </ac:spMkLst>
        </pc:spChg>
        <pc:spChg chg="mod">
          <ac:chgData name="Bhumika Mistry" userId="35bb96b2-1845-4bef-9f4c-128c15c5a3b4" providerId="ADAL" clId="{344BEFD4-6C12-421A-974B-B73CF8A14DF1}" dt="2021-01-20T13:21:57.347" v="7257" actId="20577"/>
          <ac:spMkLst>
            <pc:docMk/>
            <pc:sldMk cId="3303094412" sldId="265"/>
            <ac:spMk id="3" creationId="{C0F57023-4339-4682-9959-159A5DC6A2EE}"/>
          </ac:spMkLst>
        </pc:spChg>
        <pc:spChg chg="add del mod">
          <ac:chgData name="Bhumika Mistry" userId="35bb96b2-1845-4bef-9f4c-128c15c5a3b4" providerId="ADAL" clId="{344BEFD4-6C12-421A-974B-B73CF8A14DF1}" dt="2021-01-10T13:38:05.684" v="6720" actId="478"/>
          <ac:spMkLst>
            <pc:docMk/>
            <pc:sldMk cId="3303094412" sldId="265"/>
            <ac:spMk id="33" creationId="{4788E0D0-E3DC-440A-9046-B4F38852FA36}"/>
          </ac:spMkLst>
        </pc:spChg>
        <pc:grpChg chg="mod">
          <ac:chgData name="Bhumika Mistry" userId="35bb96b2-1845-4bef-9f4c-128c15c5a3b4" providerId="ADAL" clId="{344BEFD4-6C12-421A-974B-B73CF8A14DF1}" dt="2021-01-10T16:28:01.721" v="7070" actId="1076"/>
          <ac:grpSpMkLst>
            <pc:docMk/>
            <pc:sldMk cId="3303094412" sldId="265"/>
            <ac:grpSpMk id="7" creationId="{F953AE6D-DF61-42D3-9265-B384DE7D1BD4}"/>
          </ac:grpSpMkLst>
        </pc:grpChg>
        <pc:grpChg chg="add mod">
          <ac:chgData name="Bhumika Mistry" userId="35bb96b2-1845-4bef-9f4c-128c15c5a3b4" providerId="ADAL" clId="{344BEFD4-6C12-421A-974B-B73CF8A14DF1}" dt="2021-01-10T16:28:28.823" v="7079" actId="1076"/>
          <ac:grpSpMkLst>
            <pc:docMk/>
            <pc:sldMk cId="3303094412" sldId="265"/>
            <ac:grpSpMk id="9" creationId="{18677486-A0A3-4A03-9C08-30D9991D282C}"/>
          </ac:grpSpMkLst>
        </pc:grpChg>
        <pc:grpChg chg="add mod">
          <ac:chgData name="Bhumika Mistry" userId="35bb96b2-1845-4bef-9f4c-128c15c5a3b4" providerId="ADAL" clId="{344BEFD4-6C12-421A-974B-B73CF8A14DF1}" dt="2021-01-10T12:16:08.471" v="5920" actId="164"/>
          <ac:grpSpMkLst>
            <pc:docMk/>
            <pc:sldMk cId="3303094412" sldId="265"/>
            <ac:grpSpMk id="19" creationId="{913F38E5-A4F2-4E10-A122-D974CBF3269B}"/>
          </ac:grpSpMkLst>
        </pc:grpChg>
        <pc:grpChg chg="add mod">
          <ac:chgData name="Bhumika Mistry" userId="35bb96b2-1845-4bef-9f4c-128c15c5a3b4" providerId="ADAL" clId="{344BEFD4-6C12-421A-974B-B73CF8A14DF1}" dt="2021-01-10T16:28:34.942" v="7081" actId="1076"/>
          <ac:grpSpMkLst>
            <pc:docMk/>
            <pc:sldMk cId="3303094412" sldId="265"/>
            <ac:grpSpMk id="29" creationId="{D3529440-7D8D-49F8-ACC3-9BBDE943E237}"/>
          </ac:grpSpMkLst>
        </pc:grpChg>
        <pc:picChg chg="mod">
          <ac:chgData name="Bhumika Mistry" userId="35bb96b2-1845-4bef-9f4c-128c15c5a3b4" providerId="ADAL" clId="{344BEFD4-6C12-421A-974B-B73CF8A14DF1}" dt="2021-01-10T16:28:01.721" v="7070" actId="1076"/>
          <ac:picMkLst>
            <pc:docMk/>
            <pc:sldMk cId="3303094412" sldId="265"/>
            <ac:picMk id="4" creationId="{D8A57C8B-35E6-462E-AA0E-9D8F664A78BF}"/>
          </ac:picMkLst>
        </pc:picChg>
        <pc:picChg chg="add del mod">
          <ac:chgData name="Bhumika Mistry" userId="35bb96b2-1845-4bef-9f4c-128c15c5a3b4" providerId="ADAL" clId="{344BEFD4-6C12-421A-974B-B73CF8A14DF1}" dt="2021-01-10T13:36:22.924" v="6653" actId="478"/>
          <ac:picMkLst>
            <pc:docMk/>
            <pc:sldMk cId="3303094412" sldId="265"/>
            <ac:picMk id="8" creationId="{5E4D4760-7A12-416A-8234-C2BD7D8AA09B}"/>
          </ac:picMkLst>
        </pc:picChg>
        <pc:picChg chg="mod modCrop">
          <ac:chgData name="Bhumika Mistry" userId="35bb96b2-1845-4bef-9f4c-128c15c5a3b4" providerId="ADAL" clId="{344BEFD4-6C12-421A-974B-B73CF8A14DF1}" dt="2021-01-10T11:29:14.914" v="5483" actId="732"/>
          <ac:picMkLst>
            <pc:docMk/>
            <pc:sldMk cId="3303094412" sldId="265"/>
            <ac:picMk id="10" creationId="{2C777615-55B7-4EBB-AC83-06B5F7594901}"/>
          </ac:picMkLst>
        </pc:picChg>
        <pc:picChg chg="add del mod">
          <ac:chgData name="Bhumika Mistry" userId="35bb96b2-1845-4bef-9f4c-128c15c5a3b4" providerId="ADAL" clId="{344BEFD4-6C12-421A-974B-B73CF8A14DF1}" dt="2021-01-10T11:30:51.608" v="5499" actId="478"/>
          <ac:picMkLst>
            <pc:docMk/>
            <pc:sldMk cId="3303094412" sldId="265"/>
            <ac:picMk id="14" creationId="{81B39CA2-A5DF-4889-A4AA-99F0468D97D2}"/>
          </ac:picMkLst>
        </pc:picChg>
        <pc:picChg chg="add mod">
          <ac:chgData name="Bhumika Mistry" userId="35bb96b2-1845-4bef-9f4c-128c15c5a3b4" providerId="ADAL" clId="{344BEFD4-6C12-421A-974B-B73CF8A14DF1}" dt="2021-01-10T12:16:08.471" v="5920" actId="164"/>
          <ac:picMkLst>
            <pc:docMk/>
            <pc:sldMk cId="3303094412" sldId="265"/>
            <ac:picMk id="15" creationId="{AC937094-5EDC-43B9-9EDC-1019E58A8A15}"/>
          </ac:picMkLst>
        </pc:picChg>
        <pc:picChg chg="add mod">
          <ac:chgData name="Bhumika Mistry" userId="35bb96b2-1845-4bef-9f4c-128c15c5a3b4" providerId="ADAL" clId="{344BEFD4-6C12-421A-974B-B73CF8A14DF1}" dt="2021-01-10T12:16:08.471" v="5920" actId="164"/>
          <ac:picMkLst>
            <pc:docMk/>
            <pc:sldMk cId="3303094412" sldId="265"/>
            <ac:picMk id="16" creationId="{8F93EFB2-F7AA-42A6-8795-3E5CEA39A928}"/>
          </ac:picMkLst>
        </pc:picChg>
        <pc:picChg chg="mod">
          <ac:chgData name="Bhumika Mistry" userId="35bb96b2-1845-4bef-9f4c-128c15c5a3b4" providerId="ADAL" clId="{344BEFD4-6C12-421A-974B-B73CF8A14DF1}" dt="2021-01-10T11:30:51.925" v="5500"/>
          <ac:picMkLst>
            <pc:docMk/>
            <pc:sldMk cId="3303094412" sldId="265"/>
            <ac:picMk id="20" creationId="{8EAC1F53-8A8C-409E-97B4-F1898219BC46}"/>
          </ac:picMkLst>
        </pc:picChg>
        <pc:picChg chg="mod">
          <ac:chgData name="Bhumika Mistry" userId="35bb96b2-1845-4bef-9f4c-128c15c5a3b4" providerId="ADAL" clId="{344BEFD4-6C12-421A-974B-B73CF8A14DF1}" dt="2021-01-10T11:30:51.925" v="5500"/>
          <ac:picMkLst>
            <pc:docMk/>
            <pc:sldMk cId="3303094412" sldId="265"/>
            <ac:picMk id="21" creationId="{7905517C-9B6C-47BF-840B-91F821B610DA}"/>
          </ac:picMkLst>
        </pc:picChg>
        <pc:picChg chg="add del mod">
          <ac:chgData name="Bhumika Mistry" userId="35bb96b2-1845-4bef-9f4c-128c15c5a3b4" providerId="ADAL" clId="{344BEFD4-6C12-421A-974B-B73CF8A14DF1}" dt="2021-01-10T11:32:28.209" v="5525" actId="478"/>
          <ac:picMkLst>
            <pc:docMk/>
            <pc:sldMk cId="3303094412" sldId="265"/>
            <ac:picMk id="24" creationId="{F676C489-2764-45ED-8ACE-94058209CCFE}"/>
          </ac:picMkLst>
        </pc:picChg>
        <pc:picChg chg="add mod">
          <ac:chgData name="Bhumika Mistry" userId="35bb96b2-1845-4bef-9f4c-128c15c5a3b4" providerId="ADAL" clId="{344BEFD4-6C12-421A-974B-B73CF8A14DF1}" dt="2021-01-10T12:16:08.471" v="5920" actId="164"/>
          <ac:picMkLst>
            <pc:docMk/>
            <pc:sldMk cId="3303094412" sldId="265"/>
            <ac:picMk id="26" creationId="{7EB18313-6B6C-4FB9-8C05-4572296EA47C}"/>
          </ac:picMkLst>
        </pc:picChg>
        <pc:picChg chg="add mod">
          <ac:chgData name="Bhumika Mistry" userId="35bb96b2-1845-4bef-9f4c-128c15c5a3b4" providerId="ADAL" clId="{344BEFD4-6C12-421A-974B-B73CF8A14DF1}" dt="2021-01-10T12:16:08.471" v="5920" actId="164"/>
          <ac:picMkLst>
            <pc:docMk/>
            <pc:sldMk cId="3303094412" sldId="265"/>
            <ac:picMk id="28" creationId="{AB1F201F-3B98-4F77-9CDD-C06941F0866C}"/>
          </ac:picMkLst>
        </pc:picChg>
        <pc:picChg chg="add del mod">
          <ac:chgData name="Bhumika Mistry" userId="35bb96b2-1845-4bef-9f4c-128c15c5a3b4" providerId="ADAL" clId="{344BEFD4-6C12-421A-974B-B73CF8A14DF1}" dt="2021-01-10T16:28:34.942" v="7081" actId="1076"/>
          <ac:picMkLst>
            <pc:docMk/>
            <pc:sldMk cId="3303094412" sldId="265"/>
            <ac:picMk id="30" creationId="{CCFBE29A-6884-429E-9715-CAE327783D7D}"/>
          </ac:picMkLst>
        </pc:picChg>
        <pc:cxnChg chg="mod">
          <ac:chgData name="Bhumika Mistry" userId="35bb96b2-1845-4bef-9f4c-128c15c5a3b4" providerId="ADAL" clId="{344BEFD4-6C12-421A-974B-B73CF8A14DF1}" dt="2021-01-10T11:29:23.985" v="5485" actId="14100"/>
          <ac:cxnSpMkLst>
            <pc:docMk/>
            <pc:sldMk cId="3303094412" sldId="265"/>
            <ac:cxnSpMk id="11" creationId="{E768161E-07A4-442B-BAED-88AC75647475}"/>
          </ac:cxnSpMkLst>
        </pc:cxnChg>
        <pc:cxnChg chg="add del mod">
          <ac:chgData name="Bhumika Mistry" userId="35bb96b2-1845-4bef-9f4c-128c15c5a3b4" providerId="ADAL" clId="{344BEFD4-6C12-421A-974B-B73CF8A14DF1}" dt="2021-01-10T11:31:06.455" v="5506" actId="478"/>
          <ac:cxnSpMkLst>
            <pc:docMk/>
            <pc:sldMk cId="3303094412" sldId="265"/>
            <ac:cxnSpMk id="17" creationId="{5061F0C5-8FE4-4F70-94B5-78495731B464}"/>
          </ac:cxnSpMkLst>
        </pc:cxnChg>
        <pc:cxnChg chg="add del mod">
          <ac:chgData name="Bhumika Mistry" userId="35bb96b2-1845-4bef-9f4c-128c15c5a3b4" providerId="ADAL" clId="{344BEFD4-6C12-421A-974B-B73CF8A14DF1}" dt="2021-01-10T11:31:07.742" v="5507" actId="478"/>
          <ac:cxnSpMkLst>
            <pc:docMk/>
            <pc:sldMk cId="3303094412" sldId="265"/>
            <ac:cxnSpMk id="18" creationId="{4EDEC92D-03E9-4205-BD7D-0D59B1B71AAA}"/>
          </ac:cxnSpMkLst>
        </pc:cxnChg>
        <pc:cxnChg chg="add mod">
          <ac:chgData name="Bhumika Mistry" userId="35bb96b2-1845-4bef-9f4c-128c15c5a3b4" providerId="ADAL" clId="{344BEFD4-6C12-421A-974B-B73CF8A14DF1}" dt="2021-01-10T16:28:40.026" v="7082" actId="1076"/>
          <ac:cxnSpMkLst>
            <pc:docMk/>
            <pc:sldMk cId="3303094412" sldId="265"/>
            <ac:cxnSpMk id="31" creationId="{4967D319-56E9-4F6C-8D60-94B39518CD18}"/>
          </ac:cxnSpMkLst>
        </pc:cxnChg>
      </pc:sldChg>
      <pc:sldChg chg="addSp delSp modSp new mod modNotesTx">
        <pc:chgData name="Bhumika Mistry" userId="35bb96b2-1845-4bef-9f4c-128c15c5a3b4" providerId="ADAL" clId="{344BEFD4-6C12-421A-974B-B73CF8A14DF1}" dt="2021-01-10T13:40:20.524" v="6748" actId="1076"/>
        <pc:sldMkLst>
          <pc:docMk/>
          <pc:sldMk cId="2522193472" sldId="266"/>
        </pc:sldMkLst>
        <pc:spChg chg="mod">
          <ac:chgData name="Bhumika Mistry" userId="35bb96b2-1845-4bef-9f4c-128c15c5a3b4" providerId="ADAL" clId="{344BEFD4-6C12-421A-974B-B73CF8A14DF1}" dt="2021-01-10T11:10:46.987" v="5309" actId="2"/>
          <ac:spMkLst>
            <pc:docMk/>
            <pc:sldMk cId="2522193472" sldId="266"/>
            <ac:spMk id="2" creationId="{13AC6B62-363E-455D-800B-A25AE3DD9D92}"/>
          </ac:spMkLst>
        </pc:spChg>
        <pc:spChg chg="add del mod">
          <ac:chgData name="Bhumika Mistry" userId="35bb96b2-1845-4bef-9f4c-128c15c5a3b4" providerId="ADAL" clId="{344BEFD4-6C12-421A-974B-B73CF8A14DF1}" dt="2021-01-10T13:20:31.385" v="6652" actId="114"/>
          <ac:spMkLst>
            <pc:docMk/>
            <pc:sldMk cId="2522193472" sldId="266"/>
            <ac:spMk id="3" creationId="{764DFE11-AEF4-450F-A339-614B4B718C1B}"/>
          </ac:spMkLst>
        </pc:spChg>
        <pc:grpChg chg="add mod">
          <ac:chgData name="Bhumika Mistry" userId="35bb96b2-1845-4bef-9f4c-128c15c5a3b4" providerId="ADAL" clId="{344BEFD4-6C12-421A-974B-B73CF8A14DF1}" dt="2021-01-10T13:40:20.524" v="6748" actId="1076"/>
          <ac:grpSpMkLst>
            <pc:docMk/>
            <pc:sldMk cId="2522193472" sldId="266"/>
            <ac:grpSpMk id="8" creationId="{B089DB80-2501-48B1-A8BE-D84F466CBD92}"/>
          </ac:grpSpMkLst>
        </pc:grpChg>
        <pc:picChg chg="add del mod ord">
          <ac:chgData name="Bhumika Mistry" userId="35bb96b2-1845-4bef-9f4c-128c15c5a3b4" providerId="ADAL" clId="{344BEFD4-6C12-421A-974B-B73CF8A14DF1}" dt="2021-01-08T18:18:43.791" v="2193" actId="22"/>
          <ac:picMkLst>
            <pc:docMk/>
            <pc:sldMk cId="2522193472" sldId="266"/>
            <ac:picMk id="5" creationId="{2FE90D4C-7F63-4BB7-95D8-33A5FE97DFD5}"/>
          </ac:picMkLst>
        </pc:picChg>
        <pc:picChg chg="add mod">
          <ac:chgData name="Bhumika Mistry" userId="35bb96b2-1845-4bef-9f4c-128c15c5a3b4" providerId="ADAL" clId="{344BEFD4-6C12-421A-974B-B73CF8A14DF1}" dt="2021-01-10T13:40:16.264" v="6747" actId="164"/>
          <ac:picMkLst>
            <pc:docMk/>
            <pc:sldMk cId="2522193472" sldId="266"/>
            <ac:picMk id="5" creationId="{5A623E41-0AB0-4C08-AB6A-1E3F24FBFE98}"/>
          </ac:picMkLst>
        </pc:picChg>
        <pc:picChg chg="add mod">
          <ac:chgData name="Bhumika Mistry" userId="35bb96b2-1845-4bef-9f4c-128c15c5a3b4" providerId="ADAL" clId="{344BEFD4-6C12-421A-974B-B73CF8A14DF1}" dt="2021-01-10T13:40:16.264" v="6747" actId="164"/>
          <ac:picMkLst>
            <pc:docMk/>
            <pc:sldMk cId="2522193472" sldId="266"/>
            <ac:picMk id="7" creationId="{42678C68-FD30-4132-AD91-05C028BD3365}"/>
          </ac:picMkLst>
        </pc:picChg>
        <pc:picChg chg="add del mod">
          <ac:chgData name="Bhumika Mistry" userId="35bb96b2-1845-4bef-9f4c-128c15c5a3b4" providerId="ADAL" clId="{344BEFD4-6C12-421A-974B-B73CF8A14DF1}" dt="2021-01-08T18:18:47.758" v="2196" actId="478"/>
          <ac:picMkLst>
            <pc:docMk/>
            <pc:sldMk cId="2522193472" sldId="266"/>
            <ac:picMk id="7" creationId="{D5B9D863-B154-4EF0-A528-9C37802B75EF}"/>
          </ac:picMkLst>
        </pc:picChg>
        <pc:picChg chg="add del mod">
          <ac:chgData name="Bhumika Mistry" userId="35bb96b2-1845-4bef-9f4c-128c15c5a3b4" providerId="ADAL" clId="{344BEFD4-6C12-421A-974B-B73CF8A14DF1}" dt="2021-01-10T12:19:49.217" v="5957" actId="478"/>
          <ac:picMkLst>
            <pc:docMk/>
            <pc:sldMk cId="2522193472" sldId="266"/>
            <ac:picMk id="9" creationId="{3B59715B-757D-4161-BD5D-3BC225227FF6}"/>
          </ac:picMkLst>
        </pc:picChg>
        <pc:picChg chg="add mod">
          <ac:chgData name="Bhumika Mistry" userId="35bb96b2-1845-4bef-9f4c-128c15c5a3b4" providerId="ADAL" clId="{344BEFD4-6C12-421A-974B-B73CF8A14DF1}" dt="2021-01-10T12:19:53.988" v="5960" actId="1076"/>
          <ac:picMkLst>
            <pc:docMk/>
            <pc:sldMk cId="2522193472" sldId="266"/>
            <ac:picMk id="10" creationId="{34E5C9AC-01CC-4CB5-A9BD-F940038568E6}"/>
          </ac:picMkLst>
        </pc:picChg>
        <pc:picChg chg="add del mod">
          <ac:chgData name="Bhumika Mistry" userId="35bb96b2-1845-4bef-9f4c-128c15c5a3b4" providerId="ADAL" clId="{344BEFD4-6C12-421A-974B-B73CF8A14DF1}" dt="2021-01-10T12:19:11.572" v="5946" actId="478"/>
          <ac:picMkLst>
            <pc:docMk/>
            <pc:sldMk cId="2522193472" sldId="266"/>
            <ac:picMk id="11" creationId="{87245306-24CC-4DDA-A45B-F1D1008FC6A6}"/>
          </ac:picMkLst>
        </pc:picChg>
        <pc:picChg chg="add del mod">
          <ac:chgData name="Bhumika Mistry" userId="35bb96b2-1845-4bef-9f4c-128c15c5a3b4" providerId="ADAL" clId="{344BEFD4-6C12-421A-974B-B73CF8A14DF1}" dt="2021-01-10T12:18:55.608" v="5940" actId="478"/>
          <ac:picMkLst>
            <pc:docMk/>
            <pc:sldMk cId="2522193472" sldId="266"/>
            <ac:picMk id="13" creationId="{A837F559-B75B-4E0A-A782-201D2DF81B8D}"/>
          </ac:picMkLst>
        </pc:picChg>
        <pc:picChg chg="add mod">
          <ac:chgData name="Bhumika Mistry" userId="35bb96b2-1845-4bef-9f4c-128c15c5a3b4" providerId="ADAL" clId="{344BEFD4-6C12-421A-974B-B73CF8A14DF1}" dt="2021-01-09T01:56:58.775" v="5267" actId="1076"/>
          <ac:picMkLst>
            <pc:docMk/>
            <pc:sldMk cId="2522193472" sldId="266"/>
            <ac:picMk id="14" creationId="{2981CD5D-E1D6-4B3F-BB8C-B6DA37FB2DFF}"/>
          </ac:picMkLst>
        </pc:picChg>
        <pc:picChg chg="add mod">
          <ac:chgData name="Bhumika Mistry" userId="35bb96b2-1845-4bef-9f4c-128c15c5a3b4" providerId="ADAL" clId="{344BEFD4-6C12-421A-974B-B73CF8A14DF1}" dt="2021-01-09T02:35:08.247" v="5299" actId="1076"/>
          <ac:picMkLst>
            <pc:docMk/>
            <pc:sldMk cId="2522193472" sldId="266"/>
            <ac:picMk id="16" creationId="{D3CA1889-A329-4F16-9DC2-8D1008304F2E}"/>
          </ac:picMkLst>
        </pc:picChg>
        <pc:picChg chg="add mod">
          <ac:chgData name="Bhumika Mistry" userId="35bb96b2-1845-4bef-9f4c-128c15c5a3b4" providerId="ADAL" clId="{344BEFD4-6C12-421A-974B-B73CF8A14DF1}" dt="2021-01-09T02:35:11.401" v="5300" actId="1076"/>
          <ac:picMkLst>
            <pc:docMk/>
            <pc:sldMk cId="2522193472" sldId="266"/>
            <ac:picMk id="18" creationId="{2A5D8038-4424-41C7-88D7-AD5E17B58D39}"/>
          </ac:picMkLst>
        </pc:picChg>
      </pc:sldChg>
      <pc:sldChg chg="addSp delSp modSp new del mod">
        <pc:chgData name="Bhumika Mistry" userId="35bb96b2-1845-4bef-9f4c-128c15c5a3b4" providerId="ADAL" clId="{344BEFD4-6C12-421A-974B-B73CF8A14DF1}" dt="2021-01-10T16:19:41.415" v="6764" actId="47"/>
        <pc:sldMkLst>
          <pc:docMk/>
          <pc:sldMk cId="2644378237" sldId="267"/>
        </pc:sldMkLst>
        <pc:spChg chg="mod">
          <ac:chgData name="Bhumika Mistry" userId="35bb96b2-1845-4bef-9f4c-128c15c5a3b4" providerId="ADAL" clId="{344BEFD4-6C12-421A-974B-B73CF8A14DF1}" dt="2021-01-09T00:31:09.011" v="2400" actId="20577"/>
          <ac:spMkLst>
            <pc:docMk/>
            <pc:sldMk cId="2644378237" sldId="267"/>
            <ac:spMk id="2" creationId="{9D068A55-57A1-4E73-8919-A6DEBB5FE569}"/>
          </ac:spMkLst>
        </pc:spChg>
        <pc:spChg chg="add del mod">
          <ac:chgData name="Bhumika Mistry" userId="35bb96b2-1845-4bef-9f4c-128c15c5a3b4" providerId="ADAL" clId="{344BEFD4-6C12-421A-974B-B73CF8A14DF1}" dt="2021-01-09T00:31:51.741" v="2409" actId="478"/>
          <ac:spMkLst>
            <pc:docMk/>
            <pc:sldMk cId="2644378237" sldId="267"/>
            <ac:spMk id="3" creationId="{22C9538E-D2C1-4C1F-B6E4-C295AD425E07}"/>
          </ac:spMkLst>
        </pc:spChg>
        <pc:spChg chg="mod">
          <ac:chgData name="Bhumika Mistry" userId="35bb96b2-1845-4bef-9f4c-128c15c5a3b4" providerId="ADAL" clId="{344BEFD4-6C12-421A-974B-B73CF8A14DF1}" dt="2021-01-10T11:30:41.800" v="5498" actId="14100"/>
          <ac:spMkLst>
            <pc:docMk/>
            <pc:sldMk cId="2644378237" sldId="267"/>
            <ac:spMk id="19" creationId="{C8F0D8D7-DBF5-403C-B8CE-28FE4D12CA10}"/>
          </ac:spMkLst>
        </pc:spChg>
        <pc:spChg chg="add mod">
          <ac:chgData name="Bhumika Mistry" userId="35bb96b2-1845-4bef-9f4c-128c15c5a3b4" providerId="ADAL" clId="{344BEFD4-6C12-421A-974B-B73CF8A14DF1}" dt="2021-01-09T00:45:24.916" v="2990" actId="1076"/>
          <ac:spMkLst>
            <pc:docMk/>
            <pc:sldMk cId="2644378237" sldId="267"/>
            <ac:spMk id="27" creationId="{CE25DBC3-46A8-4B57-94F6-E50E4ED2C312}"/>
          </ac:spMkLst>
        </pc:spChg>
        <pc:spChg chg="add del mod">
          <ac:chgData name="Bhumika Mistry" userId="35bb96b2-1845-4bef-9f4c-128c15c5a3b4" providerId="ADAL" clId="{344BEFD4-6C12-421A-974B-B73CF8A14DF1}" dt="2021-01-09T00:43:14.560" v="2947" actId="478"/>
          <ac:spMkLst>
            <pc:docMk/>
            <pc:sldMk cId="2644378237" sldId="267"/>
            <ac:spMk id="28" creationId="{04EA4B1E-9A09-4892-8B96-13BD0931CA30}"/>
          </ac:spMkLst>
        </pc:spChg>
        <pc:spChg chg="add del mod">
          <ac:chgData name="Bhumika Mistry" userId="35bb96b2-1845-4bef-9f4c-128c15c5a3b4" providerId="ADAL" clId="{344BEFD4-6C12-421A-974B-B73CF8A14DF1}" dt="2021-01-09T00:44:41.908" v="2975" actId="478"/>
          <ac:spMkLst>
            <pc:docMk/>
            <pc:sldMk cId="2644378237" sldId="267"/>
            <ac:spMk id="29" creationId="{B0D13E88-4A49-4A70-A061-57A410290552}"/>
          </ac:spMkLst>
        </pc:spChg>
        <pc:spChg chg="add mod">
          <ac:chgData name="Bhumika Mistry" userId="35bb96b2-1845-4bef-9f4c-128c15c5a3b4" providerId="ADAL" clId="{344BEFD4-6C12-421A-974B-B73CF8A14DF1}" dt="2021-01-09T00:44:22.004" v="2968" actId="14100"/>
          <ac:spMkLst>
            <pc:docMk/>
            <pc:sldMk cId="2644378237" sldId="267"/>
            <ac:spMk id="30" creationId="{EA4B068F-5569-46F7-92D0-147F31901512}"/>
          </ac:spMkLst>
        </pc:spChg>
        <pc:spChg chg="add mod">
          <ac:chgData name="Bhumika Mistry" userId="35bb96b2-1845-4bef-9f4c-128c15c5a3b4" providerId="ADAL" clId="{344BEFD4-6C12-421A-974B-B73CF8A14DF1}" dt="2021-01-09T00:44:51.480" v="2977" actId="14100"/>
          <ac:spMkLst>
            <pc:docMk/>
            <pc:sldMk cId="2644378237" sldId="267"/>
            <ac:spMk id="31" creationId="{093E3294-FCE2-4BC5-90D9-7B0D0C18988F}"/>
          </ac:spMkLst>
        </pc:spChg>
        <pc:picChg chg="add del mod ord">
          <ac:chgData name="Bhumika Mistry" userId="35bb96b2-1845-4bef-9f4c-128c15c5a3b4" providerId="ADAL" clId="{344BEFD4-6C12-421A-974B-B73CF8A14DF1}" dt="2021-01-08T18:22:40.003" v="2227" actId="22"/>
          <ac:picMkLst>
            <pc:docMk/>
            <pc:sldMk cId="2644378237" sldId="267"/>
            <ac:picMk id="5" creationId="{95AF40A4-1095-40DC-BA24-8AB44502E085}"/>
          </ac:picMkLst>
        </pc:picChg>
        <pc:picChg chg="add mod">
          <ac:chgData name="Bhumika Mistry" userId="35bb96b2-1845-4bef-9f4c-128c15c5a3b4" providerId="ADAL" clId="{344BEFD4-6C12-421A-974B-B73CF8A14DF1}" dt="2021-01-09T00:44:08.856" v="2965" actId="1076"/>
          <ac:picMkLst>
            <pc:docMk/>
            <pc:sldMk cId="2644378237" sldId="267"/>
            <ac:picMk id="7" creationId="{3684B31B-BE84-4D09-BA04-78AB0EAB1053}"/>
          </ac:picMkLst>
        </pc:picChg>
        <pc:picChg chg="add mod">
          <ac:chgData name="Bhumika Mistry" userId="35bb96b2-1845-4bef-9f4c-128c15c5a3b4" providerId="ADAL" clId="{344BEFD4-6C12-421A-974B-B73CF8A14DF1}" dt="2021-01-09T00:32:04.607" v="2417" actId="14100"/>
          <ac:picMkLst>
            <pc:docMk/>
            <pc:sldMk cId="2644378237" sldId="267"/>
            <ac:picMk id="9" creationId="{B45CCA4F-7327-4A33-A62D-0A7DDB219559}"/>
          </ac:picMkLst>
        </pc:picChg>
        <pc:picChg chg="add mod">
          <ac:chgData name="Bhumika Mistry" userId="35bb96b2-1845-4bef-9f4c-128c15c5a3b4" providerId="ADAL" clId="{344BEFD4-6C12-421A-974B-B73CF8A14DF1}" dt="2021-01-09T00:36:55.838" v="2447" actId="1076"/>
          <ac:picMkLst>
            <pc:docMk/>
            <pc:sldMk cId="2644378237" sldId="267"/>
            <ac:picMk id="11" creationId="{1FB1CCFA-3E49-422A-B194-C5A4480E5466}"/>
          </ac:picMkLst>
        </pc:picChg>
        <pc:picChg chg="add del mod">
          <ac:chgData name="Bhumika Mistry" userId="35bb96b2-1845-4bef-9f4c-128c15c5a3b4" providerId="ADAL" clId="{344BEFD4-6C12-421A-974B-B73CF8A14DF1}" dt="2021-01-09T00:31:26.176" v="2404" actId="21"/>
          <ac:picMkLst>
            <pc:docMk/>
            <pc:sldMk cId="2644378237" sldId="267"/>
            <ac:picMk id="13" creationId="{CEC35EF2-9AD7-44E4-AD95-1D1843A84A68}"/>
          </ac:picMkLst>
        </pc:picChg>
        <pc:picChg chg="add mod">
          <ac:chgData name="Bhumika Mistry" userId="35bb96b2-1845-4bef-9f4c-128c15c5a3b4" providerId="ADAL" clId="{344BEFD4-6C12-421A-974B-B73CF8A14DF1}" dt="2021-01-09T00:45:01.446" v="2984" actId="1037"/>
          <ac:picMkLst>
            <pc:docMk/>
            <pc:sldMk cId="2644378237" sldId="267"/>
            <ac:picMk id="15" creationId="{6F549B22-C5C9-4F50-997A-FC1199DB190C}"/>
          </ac:picMkLst>
        </pc:picChg>
        <pc:picChg chg="add mod">
          <ac:chgData name="Bhumika Mistry" userId="35bb96b2-1845-4bef-9f4c-128c15c5a3b4" providerId="ADAL" clId="{344BEFD4-6C12-421A-974B-B73CF8A14DF1}" dt="2021-01-09T00:44:54.112" v="2978" actId="1076"/>
          <ac:picMkLst>
            <pc:docMk/>
            <pc:sldMk cId="2644378237" sldId="267"/>
            <ac:picMk id="17" creationId="{25BC9E53-5485-472C-B92A-CBD706C79225}"/>
          </ac:picMkLst>
        </pc:picChg>
        <pc:picChg chg="add del mod">
          <ac:chgData name="Bhumika Mistry" userId="35bb96b2-1845-4bef-9f4c-128c15c5a3b4" providerId="ADAL" clId="{344BEFD4-6C12-421A-974B-B73CF8A14DF1}" dt="2021-01-09T00:36:40.590" v="2444" actId="478"/>
          <ac:picMkLst>
            <pc:docMk/>
            <pc:sldMk cId="2644378237" sldId="267"/>
            <ac:picMk id="19" creationId="{96BEF646-6C85-4FC9-A80A-2C68C7814A98}"/>
          </ac:picMkLst>
        </pc:picChg>
        <pc:picChg chg="add del mod modCrop">
          <ac:chgData name="Bhumika Mistry" userId="35bb96b2-1845-4bef-9f4c-128c15c5a3b4" providerId="ADAL" clId="{344BEFD4-6C12-421A-974B-B73CF8A14DF1}" dt="2021-01-10T11:32:02.956" v="5518" actId="21"/>
          <ac:picMkLst>
            <pc:docMk/>
            <pc:sldMk cId="2644378237" sldId="267"/>
            <ac:picMk id="20" creationId="{7CCE469C-6048-4060-B68B-4A91CC42890F}"/>
          </ac:picMkLst>
        </pc:picChg>
        <pc:picChg chg="add mod">
          <ac:chgData name="Bhumika Mistry" userId="35bb96b2-1845-4bef-9f4c-128c15c5a3b4" providerId="ADAL" clId="{344BEFD4-6C12-421A-974B-B73CF8A14DF1}" dt="2021-01-09T00:36:31.186" v="2442" actId="1076"/>
          <ac:picMkLst>
            <pc:docMk/>
            <pc:sldMk cId="2644378237" sldId="267"/>
            <ac:picMk id="21" creationId="{6EB882BF-B66E-46DC-A50C-8D2924602D44}"/>
          </ac:picMkLst>
        </pc:picChg>
        <pc:picChg chg="add mod">
          <ac:chgData name="Bhumika Mistry" userId="35bb96b2-1845-4bef-9f4c-128c15c5a3b4" providerId="ADAL" clId="{344BEFD4-6C12-421A-974B-B73CF8A14DF1}" dt="2021-01-09T00:36:52.839" v="2446" actId="1076"/>
          <ac:picMkLst>
            <pc:docMk/>
            <pc:sldMk cId="2644378237" sldId="267"/>
            <ac:picMk id="23" creationId="{0A0E7089-2457-4553-A6CE-AE6D1139BEB9}"/>
          </ac:picMkLst>
        </pc:picChg>
        <pc:cxnChg chg="add">
          <ac:chgData name="Bhumika Mistry" userId="35bb96b2-1845-4bef-9f4c-128c15c5a3b4" providerId="ADAL" clId="{344BEFD4-6C12-421A-974B-B73CF8A14DF1}" dt="2021-01-09T00:37:02.574" v="2448" actId="11529"/>
          <ac:cxnSpMkLst>
            <pc:docMk/>
            <pc:sldMk cId="2644378237" sldId="267"/>
            <ac:cxnSpMk id="25" creationId="{3B2B5CF1-3310-4B69-A3D3-443FA068CCE3}"/>
          </ac:cxnSpMkLst>
        </pc:cxnChg>
        <pc:cxnChg chg="add mod">
          <ac:chgData name="Bhumika Mistry" userId="35bb96b2-1845-4bef-9f4c-128c15c5a3b4" providerId="ADAL" clId="{344BEFD4-6C12-421A-974B-B73CF8A14DF1}" dt="2021-01-10T11:29:51.922" v="5488" actId="1076"/>
          <ac:cxnSpMkLst>
            <pc:docMk/>
            <pc:sldMk cId="2644378237" sldId="267"/>
            <ac:cxnSpMk id="26" creationId="{5059CA77-A95C-4C43-B1DE-036F756CCBE6}"/>
          </ac:cxnSpMkLst>
        </pc:cxnChg>
      </pc:sldChg>
      <pc:sldChg chg="addSp modSp new del mod">
        <pc:chgData name="Bhumika Mistry" userId="35bb96b2-1845-4bef-9f4c-128c15c5a3b4" providerId="ADAL" clId="{344BEFD4-6C12-421A-974B-B73CF8A14DF1}" dt="2021-01-10T16:19:42.496" v="6765" actId="47"/>
        <pc:sldMkLst>
          <pc:docMk/>
          <pc:sldMk cId="1355883285" sldId="268"/>
        </pc:sldMkLst>
        <pc:spChg chg="mod">
          <ac:chgData name="Bhumika Mistry" userId="35bb96b2-1845-4bef-9f4c-128c15c5a3b4" providerId="ADAL" clId="{344BEFD4-6C12-421A-974B-B73CF8A14DF1}" dt="2021-01-09T00:46:49.541" v="3006" actId="20577"/>
          <ac:spMkLst>
            <pc:docMk/>
            <pc:sldMk cId="1355883285" sldId="268"/>
            <ac:spMk id="2" creationId="{ED850D8B-1661-4FC8-81A8-B8875AC0782A}"/>
          </ac:spMkLst>
        </pc:spChg>
        <pc:spChg chg="mod">
          <ac:chgData name="Bhumika Mistry" userId="35bb96b2-1845-4bef-9f4c-128c15c5a3b4" providerId="ADAL" clId="{344BEFD4-6C12-421A-974B-B73CF8A14DF1}" dt="2021-01-10T11:11:08.484" v="5313" actId="2"/>
          <ac:spMkLst>
            <pc:docMk/>
            <pc:sldMk cId="1355883285" sldId="268"/>
            <ac:spMk id="3" creationId="{26FFD88F-4EAD-4C05-B021-EEDD9288B704}"/>
          </ac:spMkLst>
        </pc:spChg>
        <pc:grpChg chg="add mod">
          <ac:chgData name="Bhumika Mistry" userId="35bb96b2-1845-4bef-9f4c-128c15c5a3b4" providerId="ADAL" clId="{344BEFD4-6C12-421A-974B-B73CF8A14DF1}" dt="2021-01-10T11:28:46.360" v="5478" actId="164"/>
          <ac:grpSpMkLst>
            <pc:docMk/>
            <pc:sldMk cId="1355883285" sldId="268"/>
            <ac:grpSpMk id="4" creationId="{1C7E513D-98E2-449B-89AA-BB6C39A8B512}"/>
          </ac:grpSpMkLst>
        </pc:grpChg>
        <pc:picChg chg="add mod">
          <ac:chgData name="Bhumika Mistry" userId="35bb96b2-1845-4bef-9f4c-128c15c5a3b4" providerId="ADAL" clId="{344BEFD4-6C12-421A-974B-B73CF8A14DF1}" dt="2021-01-09T00:51:17.359" v="3347" actId="1076"/>
          <ac:picMkLst>
            <pc:docMk/>
            <pc:sldMk cId="1355883285" sldId="268"/>
            <ac:picMk id="5" creationId="{6B5BF8C9-B4A4-457B-8412-D356D6046CA6}"/>
          </ac:picMkLst>
        </pc:picChg>
        <pc:picChg chg="add mod">
          <ac:chgData name="Bhumika Mistry" userId="35bb96b2-1845-4bef-9f4c-128c15c5a3b4" providerId="ADAL" clId="{344BEFD4-6C12-421A-974B-B73CF8A14DF1}" dt="2021-01-10T11:28:46.360" v="5478" actId="164"/>
          <ac:picMkLst>
            <pc:docMk/>
            <pc:sldMk cId="1355883285" sldId="268"/>
            <ac:picMk id="7" creationId="{FD64E6D6-E0F3-471A-A724-1C86B24CAAFD}"/>
          </ac:picMkLst>
        </pc:picChg>
        <pc:cxnChg chg="add mod">
          <ac:chgData name="Bhumika Mistry" userId="35bb96b2-1845-4bef-9f4c-128c15c5a3b4" providerId="ADAL" clId="{344BEFD4-6C12-421A-974B-B73CF8A14DF1}" dt="2021-01-10T11:28:46.360" v="5478" actId="164"/>
          <ac:cxnSpMkLst>
            <pc:docMk/>
            <pc:sldMk cId="1355883285" sldId="268"/>
            <ac:cxnSpMk id="9" creationId="{681102BB-4E1F-4535-A97A-C3F8850F1414}"/>
          </ac:cxnSpMkLst>
        </pc:cxnChg>
      </pc:sldChg>
      <pc:sldChg chg="addSp delSp modSp new mod">
        <pc:chgData name="Bhumika Mistry" userId="35bb96b2-1845-4bef-9f4c-128c15c5a3b4" providerId="ADAL" clId="{344BEFD4-6C12-421A-974B-B73CF8A14DF1}" dt="2021-01-10T12:16:55.327" v="5926" actId="478"/>
        <pc:sldMkLst>
          <pc:docMk/>
          <pc:sldMk cId="3984211360" sldId="269"/>
        </pc:sldMkLst>
        <pc:spChg chg="mod">
          <ac:chgData name="Bhumika Mistry" userId="35bb96b2-1845-4bef-9f4c-128c15c5a3b4" providerId="ADAL" clId="{344BEFD4-6C12-421A-974B-B73CF8A14DF1}" dt="2021-01-09T01:03:41.767" v="3489" actId="20577"/>
          <ac:spMkLst>
            <pc:docMk/>
            <pc:sldMk cId="3984211360" sldId="269"/>
            <ac:spMk id="2" creationId="{D39E959A-4371-4D5C-A476-54198896F083}"/>
          </ac:spMkLst>
        </pc:spChg>
        <pc:spChg chg="mod">
          <ac:chgData name="Bhumika Mistry" userId="35bb96b2-1845-4bef-9f4c-128c15c5a3b4" providerId="ADAL" clId="{344BEFD4-6C12-421A-974B-B73CF8A14DF1}" dt="2021-01-10T11:11:21.792" v="5316" actId="20577"/>
          <ac:spMkLst>
            <pc:docMk/>
            <pc:sldMk cId="3984211360" sldId="269"/>
            <ac:spMk id="3" creationId="{784EA947-EE5D-48F0-B9FA-8BD82C36040A}"/>
          </ac:spMkLst>
        </pc:spChg>
        <pc:spChg chg="add mod">
          <ac:chgData name="Bhumika Mistry" userId="35bb96b2-1845-4bef-9f4c-128c15c5a3b4" providerId="ADAL" clId="{344BEFD4-6C12-421A-974B-B73CF8A14DF1}" dt="2021-01-09T01:09:32.075" v="3745" actId="1076"/>
          <ac:spMkLst>
            <pc:docMk/>
            <pc:sldMk cId="3984211360" sldId="269"/>
            <ac:spMk id="6" creationId="{5BFE71A5-502E-4040-AA82-4BC5A278074D}"/>
          </ac:spMkLst>
        </pc:spChg>
        <pc:spChg chg="add mod">
          <ac:chgData name="Bhumika Mistry" userId="35bb96b2-1845-4bef-9f4c-128c15c5a3b4" providerId="ADAL" clId="{344BEFD4-6C12-421A-974B-B73CF8A14DF1}" dt="2021-01-09T01:08:20.935" v="3676" actId="1076"/>
          <ac:spMkLst>
            <pc:docMk/>
            <pc:sldMk cId="3984211360" sldId="269"/>
            <ac:spMk id="7" creationId="{EE08BF4B-9712-4231-A9A8-C64544FFEAB5}"/>
          </ac:spMkLst>
        </pc:spChg>
        <pc:spChg chg="add mod">
          <ac:chgData name="Bhumika Mistry" userId="35bb96b2-1845-4bef-9f4c-128c15c5a3b4" providerId="ADAL" clId="{344BEFD4-6C12-421A-974B-B73CF8A14DF1}" dt="2021-01-09T01:08:41.037" v="3699" actId="20577"/>
          <ac:spMkLst>
            <pc:docMk/>
            <pc:sldMk cId="3984211360" sldId="269"/>
            <ac:spMk id="8" creationId="{2E99A5DB-C447-4EFF-833F-93FBD1BA65AE}"/>
          </ac:spMkLst>
        </pc:spChg>
        <pc:picChg chg="add mod">
          <ac:chgData name="Bhumika Mistry" userId="35bb96b2-1845-4bef-9f4c-128c15c5a3b4" providerId="ADAL" clId="{344BEFD4-6C12-421A-974B-B73CF8A14DF1}" dt="2021-01-09T01:08:16.902" v="3675" actId="1076"/>
          <ac:picMkLst>
            <pc:docMk/>
            <pc:sldMk cId="3984211360" sldId="269"/>
            <ac:picMk id="5" creationId="{CE23D76E-AA18-4278-AF7C-70DFF9BAC8FF}"/>
          </ac:picMkLst>
        </pc:picChg>
        <pc:picChg chg="add del mod">
          <ac:chgData name="Bhumika Mistry" userId="35bb96b2-1845-4bef-9f4c-128c15c5a3b4" providerId="ADAL" clId="{344BEFD4-6C12-421A-974B-B73CF8A14DF1}" dt="2021-01-10T12:16:55.327" v="5926" actId="478"/>
          <ac:picMkLst>
            <pc:docMk/>
            <pc:sldMk cId="3984211360" sldId="269"/>
            <ac:picMk id="6" creationId="{0CEE8F5F-1C1E-4691-BC2C-F72048653535}"/>
          </ac:picMkLst>
        </pc:picChg>
        <pc:cxnChg chg="add mod">
          <ac:chgData name="Bhumika Mistry" userId="35bb96b2-1845-4bef-9f4c-128c15c5a3b4" providerId="ADAL" clId="{344BEFD4-6C12-421A-974B-B73CF8A14DF1}" dt="2021-01-09T01:09:21.934" v="3740" actId="208"/>
          <ac:cxnSpMkLst>
            <pc:docMk/>
            <pc:sldMk cId="3984211360" sldId="269"/>
            <ac:cxnSpMk id="10" creationId="{6896D842-BD6F-40EB-9B36-A7D4FA803B88}"/>
          </ac:cxnSpMkLst>
        </pc:cxnChg>
        <pc:cxnChg chg="add mod">
          <ac:chgData name="Bhumika Mistry" userId="35bb96b2-1845-4bef-9f4c-128c15c5a3b4" providerId="ADAL" clId="{344BEFD4-6C12-421A-974B-B73CF8A14DF1}" dt="2021-01-09T01:09:37.933" v="3747" actId="14100"/>
          <ac:cxnSpMkLst>
            <pc:docMk/>
            <pc:sldMk cId="3984211360" sldId="269"/>
            <ac:cxnSpMk id="11" creationId="{349B03BF-E50C-41FA-BF38-09C8869B2C0B}"/>
          </ac:cxnSpMkLst>
        </pc:cxnChg>
        <pc:cxnChg chg="add mod">
          <ac:chgData name="Bhumika Mistry" userId="35bb96b2-1845-4bef-9f4c-128c15c5a3b4" providerId="ADAL" clId="{344BEFD4-6C12-421A-974B-B73CF8A14DF1}" dt="2021-01-09T01:09:47.146" v="3751" actId="14100"/>
          <ac:cxnSpMkLst>
            <pc:docMk/>
            <pc:sldMk cId="3984211360" sldId="269"/>
            <ac:cxnSpMk id="16" creationId="{1B0CF751-8762-4A9D-90FF-79FD449B8316}"/>
          </ac:cxnSpMkLst>
        </pc:cxnChg>
      </pc:sldChg>
      <pc:sldChg chg="addSp modSp new mod modNotesTx">
        <pc:chgData name="Bhumika Mistry" userId="35bb96b2-1845-4bef-9f4c-128c15c5a3b4" providerId="ADAL" clId="{344BEFD4-6C12-421A-974B-B73CF8A14DF1}" dt="2021-01-10T16:20:54.024" v="6771" actId="27636"/>
        <pc:sldMkLst>
          <pc:docMk/>
          <pc:sldMk cId="3935841809" sldId="270"/>
        </pc:sldMkLst>
        <pc:spChg chg="mod">
          <ac:chgData name="Bhumika Mistry" userId="35bb96b2-1845-4bef-9f4c-128c15c5a3b4" providerId="ADAL" clId="{344BEFD4-6C12-421A-974B-B73CF8A14DF1}" dt="2021-01-09T01:10:11.279" v="3764" actId="20577"/>
          <ac:spMkLst>
            <pc:docMk/>
            <pc:sldMk cId="3935841809" sldId="270"/>
            <ac:spMk id="2" creationId="{96F67830-4A47-440B-B3C7-E36DBCB18D9F}"/>
          </ac:spMkLst>
        </pc:spChg>
        <pc:spChg chg="mod">
          <ac:chgData name="Bhumika Mistry" userId="35bb96b2-1845-4bef-9f4c-128c15c5a3b4" providerId="ADAL" clId="{344BEFD4-6C12-421A-974B-B73CF8A14DF1}" dt="2021-01-10T16:20:54.024" v="6771" actId="27636"/>
          <ac:spMkLst>
            <pc:docMk/>
            <pc:sldMk cId="3935841809" sldId="270"/>
            <ac:spMk id="3" creationId="{406EC8EC-0B41-4C0A-96E8-CE63CD0718A1}"/>
          </ac:spMkLst>
        </pc:spChg>
        <pc:spChg chg="add mod">
          <ac:chgData name="Bhumika Mistry" userId="35bb96b2-1845-4bef-9f4c-128c15c5a3b4" providerId="ADAL" clId="{344BEFD4-6C12-421A-974B-B73CF8A14DF1}" dt="2021-01-10T11:24:53.349" v="5361" actId="1076"/>
          <ac:spMkLst>
            <pc:docMk/>
            <pc:sldMk cId="3935841809" sldId="270"/>
            <ac:spMk id="5" creationId="{8CEF4D70-02BC-47D6-8508-DBBA756CC48F}"/>
          </ac:spMkLst>
        </pc:spChg>
        <pc:picChg chg="add mod modCrop">
          <ac:chgData name="Bhumika Mistry" userId="35bb96b2-1845-4bef-9f4c-128c15c5a3b4" providerId="ADAL" clId="{344BEFD4-6C12-421A-974B-B73CF8A14DF1}" dt="2021-01-10T11:24:50.178" v="5360" actId="1076"/>
          <ac:picMkLst>
            <pc:docMk/>
            <pc:sldMk cId="3935841809" sldId="270"/>
            <ac:picMk id="4" creationId="{8AD72F67-E416-4EB1-937B-4541D44523A2}"/>
          </ac:picMkLst>
        </pc:picChg>
      </pc:sldChg>
      <pc:sldChg chg="addSp delSp modSp new del mod modShow">
        <pc:chgData name="Bhumika Mistry" userId="35bb96b2-1845-4bef-9f4c-128c15c5a3b4" providerId="ADAL" clId="{344BEFD4-6C12-421A-974B-B73CF8A14DF1}" dt="2021-01-10T12:22:55.530" v="5961" actId="47"/>
        <pc:sldMkLst>
          <pc:docMk/>
          <pc:sldMk cId="3120604848" sldId="271"/>
        </pc:sldMkLst>
        <pc:spChg chg="del">
          <ac:chgData name="Bhumika Mistry" userId="35bb96b2-1845-4bef-9f4c-128c15c5a3b4" providerId="ADAL" clId="{344BEFD4-6C12-421A-974B-B73CF8A14DF1}" dt="2021-01-09T01:16:59.856" v="4476" actId="478"/>
          <ac:spMkLst>
            <pc:docMk/>
            <pc:sldMk cId="3120604848" sldId="271"/>
            <ac:spMk id="2" creationId="{2BC364C5-1749-4463-9FDA-80923623F9CC}"/>
          </ac:spMkLst>
        </pc:spChg>
        <pc:spChg chg="del">
          <ac:chgData name="Bhumika Mistry" userId="35bb96b2-1845-4bef-9f4c-128c15c5a3b4" providerId="ADAL" clId="{344BEFD4-6C12-421A-974B-B73CF8A14DF1}" dt="2021-01-09T01:16:59.856" v="4476" actId="478"/>
          <ac:spMkLst>
            <pc:docMk/>
            <pc:sldMk cId="3120604848" sldId="271"/>
            <ac:spMk id="3" creationId="{99504584-8AFA-4417-A680-505C5D41DFF7}"/>
          </ac:spMkLst>
        </pc:spChg>
        <pc:spChg chg="add mod">
          <ac:chgData name="Bhumika Mistry" userId="35bb96b2-1845-4bef-9f4c-128c15c5a3b4" providerId="ADAL" clId="{344BEFD4-6C12-421A-974B-B73CF8A14DF1}" dt="2021-01-10T11:11:49.268" v="5321" actId="2"/>
          <ac:spMkLst>
            <pc:docMk/>
            <pc:sldMk cId="3120604848" sldId="271"/>
            <ac:spMk id="6" creationId="{2A985FFA-59B4-4911-A7B4-06F5FEFDF1F4}"/>
          </ac:spMkLst>
        </pc:spChg>
        <pc:spChg chg="add mod">
          <ac:chgData name="Bhumika Mistry" userId="35bb96b2-1845-4bef-9f4c-128c15c5a3b4" providerId="ADAL" clId="{344BEFD4-6C12-421A-974B-B73CF8A14DF1}" dt="2021-01-09T01:20:28.528" v="4558" actId="1076"/>
          <ac:spMkLst>
            <pc:docMk/>
            <pc:sldMk cId="3120604848" sldId="271"/>
            <ac:spMk id="7" creationId="{94B70F60-7B67-4E97-B875-95F21CF6EF7A}"/>
          </ac:spMkLst>
        </pc:spChg>
        <pc:picChg chg="add mod">
          <ac:chgData name="Bhumika Mistry" userId="35bb96b2-1845-4bef-9f4c-128c15c5a3b4" providerId="ADAL" clId="{344BEFD4-6C12-421A-974B-B73CF8A14DF1}" dt="2021-01-09T01:20:20.625" v="4554" actId="1076"/>
          <ac:picMkLst>
            <pc:docMk/>
            <pc:sldMk cId="3120604848" sldId="271"/>
            <ac:picMk id="5" creationId="{ADE0EE8C-10C8-4733-8BF1-6A6A83C6B2B8}"/>
          </ac:picMkLst>
        </pc:picChg>
      </pc:sldChg>
      <pc:sldChg chg="modSp mod">
        <pc:chgData name="Bhumika Mistry" userId="35bb96b2-1845-4bef-9f4c-128c15c5a3b4" providerId="ADAL" clId="{344BEFD4-6C12-421A-974B-B73CF8A14DF1}" dt="2021-01-10T11:11:01.893" v="5311" actId="2"/>
        <pc:sldMkLst>
          <pc:docMk/>
          <pc:sldMk cId="3218234912" sldId="272"/>
        </pc:sldMkLst>
        <pc:spChg chg="mod">
          <ac:chgData name="Bhumika Mistry" userId="35bb96b2-1845-4bef-9f4c-128c15c5a3b4" providerId="ADAL" clId="{344BEFD4-6C12-421A-974B-B73CF8A14DF1}" dt="2021-01-10T11:11:01.893" v="5311" actId="2"/>
          <ac:spMkLst>
            <pc:docMk/>
            <pc:sldMk cId="3218234912" sldId="272"/>
            <ac:spMk id="2" creationId="{FEEDB3BC-21D1-4B8B-BCC2-2AA3B83DF625}"/>
          </ac:spMkLst>
        </pc:spChg>
      </pc:sldChg>
      <pc:sldChg chg="modSp mod modNotesTx">
        <pc:chgData name="Bhumika Mistry" userId="35bb96b2-1845-4bef-9f4c-128c15c5a3b4" providerId="ADAL" clId="{344BEFD4-6C12-421A-974B-B73CF8A14DF1}" dt="2021-01-10T16:26:00.965" v="7030" actId="20577"/>
        <pc:sldMkLst>
          <pc:docMk/>
          <pc:sldMk cId="3969372615" sldId="273"/>
        </pc:sldMkLst>
        <pc:spChg chg="mod">
          <ac:chgData name="Bhumika Mistry" userId="35bb96b2-1845-4bef-9f4c-128c15c5a3b4" providerId="ADAL" clId="{344BEFD4-6C12-421A-974B-B73CF8A14DF1}" dt="2021-01-10T16:26:00.965" v="7030" actId="20577"/>
          <ac:spMkLst>
            <pc:docMk/>
            <pc:sldMk cId="3969372615" sldId="273"/>
            <ac:spMk id="3" creationId="{EBBE45D2-86F2-4C2E-B8E7-58852DB9C28D}"/>
          </ac:spMkLst>
        </pc:spChg>
      </pc:sldChg>
      <pc:sldChg chg="delSp modSp mod">
        <pc:chgData name="Bhumika Mistry" userId="35bb96b2-1845-4bef-9f4c-128c15c5a3b4" providerId="ADAL" clId="{344BEFD4-6C12-421A-974B-B73CF8A14DF1}" dt="2021-01-10T16:54:53.724" v="7231" actId="21"/>
        <pc:sldMkLst>
          <pc:docMk/>
          <pc:sldMk cId="2785367118" sldId="274"/>
        </pc:sldMkLst>
        <pc:spChg chg="mod">
          <ac:chgData name="Bhumika Mistry" userId="35bb96b2-1845-4bef-9f4c-128c15c5a3b4" providerId="ADAL" clId="{344BEFD4-6C12-421A-974B-B73CF8A14DF1}" dt="2021-01-10T13:03:25.576" v="6295" actId="20577"/>
          <ac:spMkLst>
            <pc:docMk/>
            <pc:sldMk cId="2785367118" sldId="274"/>
            <ac:spMk id="3" creationId="{10A9767A-B121-4102-AB81-966471A42077}"/>
          </ac:spMkLst>
        </pc:spChg>
        <pc:spChg chg="del">
          <ac:chgData name="Bhumika Mistry" userId="35bb96b2-1845-4bef-9f4c-128c15c5a3b4" providerId="ADAL" clId="{344BEFD4-6C12-421A-974B-B73CF8A14DF1}" dt="2021-01-10T16:54:53.724" v="7231" actId="21"/>
          <ac:spMkLst>
            <pc:docMk/>
            <pc:sldMk cId="2785367118" sldId="274"/>
            <ac:spMk id="14" creationId="{DAD333FE-F01D-493E-8DE4-A2C802521603}"/>
          </ac:spMkLst>
        </pc:spChg>
      </pc:sldChg>
    </pc:docChg>
  </pc:docChgLst>
  <pc:docChgLst>
    <pc:chgData name="Bhumika Mistry" userId="S::bm4g15@soton.ac.uk::35bb96b2-1845-4bef-9f4c-128c15c5a3b4" providerId="AD" clId="Web-{D06048F9-9E10-CCB3-940C-9ACAEB172806}"/>
    <pc:docChg chg="addSld delSld modSld sldOrd addMainMaster delMainMaster">
      <pc:chgData name="Bhumika Mistry" userId="S::bm4g15@soton.ac.uk::35bb96b2-1845-4bef-9f4c-128c15c5a3b4" providerId="AD" clId="Web-{D06048F9-9E10-CCB3-940C-9ACAEB172806}" dt="2021-01-09T22:01:53.607" v="3589" actId="1076"/>
      <pc:docMkLst>
        <pc:docMk/>
      </pc:docMkLst>
      <pc:sldChg chg="addSp delSp modSp mod setBg modClrScheme delDesignElem chgLayout">
        <pc:chgData name="Bhumika Mistry" userId="S::bm4g15@soton.ac.uk::35bb96b2-1845-4bef-9f4c-128c15c5a3b4" providerId="AD" clId="Web-{D06048F9-9E10-CCB3-940C-9ACAEB172806}" dt="2021-01-09T15:23:53.053" v="2198"/>
        <pc:sldMkLst>
          <pc:docMk/>
          <pc:sldMk cId="109857222" sldId="256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42.618" v="2171"/>
          <ac:spMkLst>
            <pc:docMk/>
            <pc:sldMk cId="109857222" sldId="256"/>
            <ac:spMk id="5" creationId="{8F3CF990-ACB8-443A-BB74-D36EC8A00B0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42.618" v="2171"/>
          <ac:spMkLst>
            <pc:docMk/>
            <pc:sldMk cId="109857222" sldId="256"/>
            <ac:spMk id="7" creationId="{65F94F98-3A57-49AA-838E-91AAF600B6EE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20.289" v="2169"/>
          <ac:spMkLst>
            <pc:docMk/>
            <pc:sldMk cId="109857222" sldId="256"/>
            <ac:spMk id="8" creationId="{A8DB9CD9-59B1-4D73-BC4C-98796A48EF9B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20.289" v="2169"/>
          <ac:spMkLst>
            <pc:docMk/>
            <pc:sldMk cId="109857222" sldId="256"/>
            <ac:spMk id="10" creationId="{8874A6A9-41FF-4E33-AFA8-F9F81436A59E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09857222" sldId="256"/>
            <ac:spMk id="13" creationId="{3C38C329-05C1-44E0-942C-D7A60A7F2810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42.618" v="2171"/>
          <ac:spMkLst>
            <pc:docMk/>
            <pc:sldMk cId="109857222" sldId="256"/>
            <ac:spMk id="16" creationId="{A0B5529D-5CAA-4BF2-B5C9-34705E7661F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09857222" sldId="256"/>
            <ac:spMk id="17" creationId="{60DFF115-119D-479E-9D15-475C4702663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42.618" v="2171"/>
          <ac:spMkLst>
            <pc:docMk/>
            <pc:sldMk cId="109857222" sldId="256"/>
            <ac:spMk id="18" creationId="{FBD68200-BC03-4015-860B-CD5C30CD76B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09857222" sldId="256"/>
            <ac:spMk id="19" creationId="{DA98F3A3-687B-4002-93F2-58E8590DC79F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42.618" v="2171"/>
          <ac:spMkLst>
            <pc:docMk/>
            <pc:sldMk cId="109857222" sldId="256"/>
            <ac:spMk id="20" creationId="{332A6F87-AC28-4AA8-B8A6-AEBC67BD0D64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09857222" sldId="256"/>
            <ac:spMk id="21" creationId="{27A1367E-049C-45E5-9C32-CC32DCEAEF94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09857222" sldId="256"/>
            <ac:spMk id="22" creationId="{7E1CAA8C-D8F1-4D3B-87B4-4B17F3E2881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41.022" v="2197"/>
          <ac:spMkLst>
            <pc:docMk/>
            <pc:sldMk cId="109857222" sldId="256"/>
            <ac:spMk id="23" creationId="{54A6836E-C603-43CB-9DA7-89D8E3FA383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41.022" v="2197"/>
          <ac:spMkLst>
            <pc:docMk/>
            <pc:sldMk cId="109857222" sldId="256"/>
            <ac:spMk id="24" creationId="{296007DD-F9BF-4F0F-B8C6-C514B2841971}"/>
          </ac:spMkLst>
        </pc:spChg>
        <pc:grpChg chg="add del">
          <ac:chgData name="Bhumika Mistry" userId="S::bm4g15@soton.ac.uk::35bb96b2-1845-4bef-9f4c-128c15c5a3b4" providerId="AD" clId="Web-{D06048F9-9E10-CCB3-940C-9ACAEB172806}" dt="2021-01-09T15:19:20.289" v="2169"/>
          <ac:grpSpMkLst>
            <pc:docMk/>
            <pc:sldMk cId="109857222" sldId="256"/>
            <ac:grpSpMk id="12" creationId="{721D730E-1F97-4071-B143-B05E6D2599BC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41.022" v="2197"/>
          <ac:grpSpMkLst>
            <pc:docMk/>
            <pc:sldMk cId="109857222" sldId="256"/>
            <ac:grpSpMk id="25" creationId="{8A0FAFCA-5C96-453B-83B7-A9AEF7F18960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41.022" v="2197"/>
          <ac:grpSpMkLst>
            <pc:docMk/>
            <pc:sldMk cId="109857222" sldId="256"/>
            <ac:grpSpMk id="30" creationId="{CD0398DD-AD75-4E2B-A3C6-35073082A8B4}"/>
          </ac:grpSpMkLst>
        </pc:grpChg>
        <pc:picChg chg="add del">
          <ac:chgData name="Bhumika Mistry" userId="S::bm4g15@soton.ac.uk::35bb96b2-1845-4bef-9f4c-128c15c5a3b4" providerId="AD" clId="Web-{D06048F9-9E10-CCB3-940C-9ACAEB172806}" dt="2021-01-09T15:19:42.618" v="2171"/>
          <ac:picMkLst>
            <pc:docMk/>
            <pc:sldMk cId="109857222" sldId="256"/>
            <ac:picMk id="6" creationId="{00B98862-BEE1-44FB-A335-A1B9106B445E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19:42.618" v="2171"/>
          <ac:picMkLst>
            <pc:docMk/>
            <pc:sldMk cId="109857222" sldId="256"/>
            <ac:picMk id="14" creationId="{7185CF21-0594-48C0-9F3E-254D6BCE9D9B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2:18.377" v="2188"/>
          <ac:picMkLst>
            <pc:docMk/>
            <pc:sldMk cId="109857222" sldId="256"/>
            <ac:picMk id="15" creationId="{A40E99DB-69B1-42D9-9A2E-A196302E0CAC}"/>
          </ac:picMkLst>
        </pc:picChg>
      </pc:sldChg>
      <pc:sldChg chg="addSp delSp modSp mod setBg modClrScheme setClrOvrMap delDesignElem chgLayout">
        <pc:chgData name="Bhumika Mistry" userId="S::bm4g15@soton.ac.uk::35bb96b2-1845-4bef-9f4c-128c15c5a3b4" providerId="AD" clId="Web-{D06048F9-9E10-CCB3-940C-9ACAEB172806}" dt="2021-01-09T21:38:56.785" v="3472" actId="20577"/>
        <pc:sldMkLst>
          <pc:docMk/>
          <pc:sldMk cId="1345627611" sldId="257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1345627611" sldId="257"/>
            <ac:spMk id="2" creationId="{6BB33091-0451-431C-B8F4-4B12A297CE8C}"/>
          </ac:spMkLst>
        </pc:spChg>
        <pc:spChg chg="del mod">
          <ac:chgData name="Bhumika Mistry" userId="S::bm4g15@soton.ac.uk::35bb96b2-1845-4bef-9f4c-128c15c5a3b4" providerId="AD" clId="Web-{D06048F9-9E10-CCB3-940C-9ACAEB172806}" dt="2021-01-09T15:16:45.391" v="2164"/>
          <ac:spMkLst>
            <pc:docMk/>
            <pc:sldMk cId="1345627611" sldId="257"/>
            <ac:spMk id="3" creationId="{3ED8A97E-A523-452B-833F-23435432118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0:32.324" v="2176"/>
          <ac:spMkLst>
            <pc:docMk/>
            <pc:sldMk cId="1345627611" sldId="257"/>
            <ac:spMk id="7" creationId="{32DC315B-5680-47D9-B827-34D012FB14B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0:36.793" v="2178"/>
          <ac:spMkLst>
            <pc:docMk/>
            <pc:sldMk cId="1345627611" sldId="257"/>
            <ac:spMk id="8" creationId="{B59CD79B-13FF-4DE6-AF06-77B560C6285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8:10.879" v="2166"/>
          <ac:spMkLst>
            <pc:docMk/>
            <pc:sldMk cId="1345627611" sldId="257"/>
            <ac:spMk id="9" creationId="{68575C10-8187-4AC4-AD72-C754EAFD286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0:32.324" v="2176"/>
          <ac:spMkLst>
            <pc:docMk/>
            <pc:sldMk cId="1345627611" sldId="257"/>
            <ac:spMk id="10" creationId="{B5E326A3-EB92-4BDA-9F77-45197E0CBE7E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0:32.324" v="2176"/>
          <ac:spMkLst>
            <pc:docMk/>
            <pc:sldMk cId="1345627611" sldId="257"/>
            <ac:spMk id="14" creationId="{CAC996C7-7B84-4645-9AA1-6EA85EAB47D6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345627611" sldId="257"/>
            <ac:spMk id="15" creationId="{B5E326A3-EB92-4BDA-9F77-45197E0CBE7E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20.289" v="2169"/>
          <ac:spMkLst>
            <pc:docMk/>
            <pc:sldMk cId="1345627611" sldId="257"/>
            <ac:spMk id="16" creationId="{1D63C574-BFD2-41A1-A567-B0C3CC7FDD4F}"/>
          </ac:spMkLst>
        </pc:spChg>
        <pc:spChg chg="add del">
          <ac:chgData name="Bhumika Mistry" userId="S::bm4g15@soton.ac.uk::35bb96b2-1845-4bef-9f4c-128c15c5a3b4" providerId="AD" clId="Web-{D06048F9-9E10-CCB3-940C-9ACAEB172806}" dt="2021-01-09T15:19:20.289" v="2169"/>
          <ac:spMkLst>
            <pc:docMk/>
            <pc:sldMk cId="1345627611" sldId="257"/>
            <ac:spMk id="18" creationId="{E2A46BAB-8C31-42B2-90E8-B26DD3E81D3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345627611" sldId="257"/>
            <ac:spMk id="19" creationId="{CAC996C7-7B84-4645-9AA1-6EA85EAB47D6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2:18.377" v="2188"/>
          <ac:spMkLst>
            <pc:docMk/>
            <pc:sldMk cId="1345627611" sldId="257"/>
            <ac:spMk id="21" creationId="{32DC315B-5680-47D9-B827-34D012FB14B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41.022" v="2197"/>
          <ac:spMkLst>
            <pc:docMk/>
            <pc:sldMk cId="1345627611" sldId="257"/>
            <ac:spMk id="22" creationId="{955A2079-FA98-4876-80F0-72364A7D2EA4}"/>
          </ac:spMkLst>
        </pc:spChg>
        <pc:grpChg chg="add del">
          <ac:chgData name="Bhumika Mistry" userId="S::bm4g15@soton.ac.uk::35bb96b2-1845-4bef-9f4c-128c15c5a3b4" providerId="AD" clId="Web-{D06048F9-9E10-CCB3-940C-9ACAEB172806}" dt="2021-01-09T15:19:20.289" v="2169"/>
          <ac:grpSpMkLst>
            <pc:docMk/>
            <pc:sldMk cId="1345627611" sldId="257"/>
            <ac:grpSpMk id="20" creationId="{B3F7A3C7-0737-4E57-B30E-8EEFE638B401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19:20.289" v="2169"/>
          <ac:grpSpMkLst>
            <pc:docMk/>
            <pc:sldMk cId="1345627611" sldId="257"/>
            <ac:grpSpMk id="24" creationId="{43F5E015-E085-4624-B431-B42414448684}"/>
          </ac:grpSpMkLst>
        </pc:grpChg>
        <pc:graphicFrameChg chg="add mod ord modGraphic">
          <ac:chgData name="Bhumika Mistry" userId="S::bm4g15@soton.ac.uk::35bb96b2-1845-4bef-9f4c-128c15c5a3b4" providerId="AD" clId="Web-{D06048F9-9E10-CCB3-940C-9ACAEB172806}" dt="2021-01-09T21:38:56.785" v="3472" actId="20577"/>
          <ac:graphicFrameMkLst>
            <pc:docMk/>
            <pc:sldMk cId="1345627611" sldId="257"/>
            <ac:graphicFrameMk id="5" creationId="{E4E5690D-854D-4882-9C49-D6D07FBDE220}"/>
          </ac:graphicFrameMkLst>
        </pc:graphicFrameChg>
        <pc:picChg chg="add del">
          <ac:chgData name="Bhumika Mistry" userId="S::bm4g15@soton.ac.uk::35bb96b2-1845-4bef-9f4c-128c15c5a3b4" providerId="AD" clId="Web-{D06048F9-9E10-CCB3-940C-9ACAEB172806}" dt="2021-01-09T15:20:32.324" v="2176"/>
          <ac:picMkLst>
            <pc:docMk/>
            <pc:sldMk cId="1345627611" sldId="257"/>
            <ac:picMk id="12" creationId="{B4E7D395-0531-4A17-A276-FDA3EB7792EC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0:36.793" v="2178"/>
          <ac:picMkLst>
            <pc:docMk/>
            <pc:sldMk cId="1345627611" sldId="257"/>
            <ac:picMk id="13" creationId="{402D77BF-B8EB-4AFE-AC21-08C836EF16A7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2:18.377" v="2188"/>
          <ac:picMkLst>
            <pc:docMk/>
            <pc:sldMk cId="1345627611" sldId="257"/>
            <ac:picMk id="17" creationId="{B4E7D395-0531-4A17-A276-FDA3EB7792EC}"/>
          </ac:picMkLst>
        </pc:picChg>
        <pc:cxnChg chg="add del">
          <ac:chgData name="Bhumika Mistry" userId="S::bm4g15@soton.ac.uk::35bb96b2-1845-4bef-9f4c-128c15c5a3b4" providerId="AD" clId="Web-{D06048F9-9E10-CCB3-940C-9ACAEB172806}" dt="2021-01-09T15:18:10.879" v="2166"/>
          <ac:cxnSpMkLst>
            <pc:docMk/>
            <pc:sldMk cId="1345627611" sldId="257"/>
            <ac:cxnSpMk id="11" creationId="{74E776C9-ED67-41B7-B3A3-4DF76EF3ACEE}"/>
          </ac:cxnSpMkLst>
        </pc:cxnChg>
      </pc:sldChg>
      <pc:sldChg chg="modSp mod modClrScheme chgLayout">
        <pc:chgData name="Bhumika Mistry" userId="S::bm4g15@soton.ac.uk::35bb96b2-1845-4bef-9f4c-128c15c5a3b4" providerId="AD" clId="Web-{D06048F9-9E10-CCB3-940C-9ACAEB172806}" dt="2021-01-09T22:01:42.247" v="3587" actId="20577"/>
        <pc:sldMkLst>
          <pc:docMk/>
          <pc:sldMk cId="2837525652" sldId="258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2837525652" sldId="258"/>
            <ac:spMk id="2" creationId="{6BB33091-0451-431C-B8F4-4B12A297CE8C}"/>
          </ac:spMkLst>
        </pc:spChg>
        <pc:spChg chg="mod ord">
          <ac:chgData name="Bhumika Mistry" userId="S::bm4g15@soton.ac.uk::35bb96b2-1845-4bef-9f4c-128c15c5a3b4" providerId="AD" clId="Web-{D06048F9-9E10-CCB3-940C-9ACAEB172806}" dt="2021-01-09T22:01:42.247" v="3587" actId="20577"/>
          <ac:spMkLst>
            <pc:docMk/>
            <pc:sldMk cId="2837525652" sldId="258"/>
            <ac:spMk id="3" creationId="{3ED8A97E-A523-452B-833F-234354321187}"/>
          </ac:spMkLst>
        </pc:spChg>
      </pc:sldChg>
      <pc:sldChg chg="addSp modSp mod modClrScheme chgLayout modNotes">
        <pc:chgData name="Bhumika Mistry" userId="S::bm4g15@soton.ac.uk::35bb96b2-1845-4bef-9f4c-128c15c5a3b4" providerId="AD" clId="Web-{D06048F9-9E10-CCB3-940C-9ACAEB172806}" dt="2021-01-09T21:45:02.408" v="3532" actId="20577"/>
        <pc:sldMkLst>
          <pc:docMk/>
          <pc:sldMk cId="62030412" sldId="259"/>
        </pc:sldMkLst>
        <pc:spChg chg="mod ord">
          <ac:chgData name="Bhumika Mistry" userId="S::bm4g15@soton.ac.uk::35bb96b2-1845-4bef-9f4c-128c15c5a3b4" providerId="AD" clId="Web-{D06048F9-9E10-CCB3-940C-9ACAEB172806}" dt="2021-01-09T15:54:00.927" v="2548" actId="20577"/>
          <ac:spMkLst>
            <pc:docMk/>
            <pc:sldMk cId="62030412" sldId="259"/>
            <ac:spMk id="2" creationId="{0E9E66D8-C05A-469C-97F6-51CB659B3EBA}"/>
          </ac:spMkLst>
        </pc:spChg>
        <pc:spChg chg="mod ord">
          <ac:chgData name="Bhumika Mistry" userId="S::bm4g15@soton.ac.uk::35bb96b2-1845-4bef-9f4c-128c15c5a3b4" providerId="AD" clId="Web-{D06048F9-9E10-CCB3-940C-9ACAEB172806}" dt="2021-01-09T21:45:02.408" v="3532" actId="20577"/>
          <ac:spMkLst>
            <pc:docMk/>
            <pc:sldMk cId="62030412" sldId="259"/>
            <ac:spMk id="3" creationId="{EBBE45D2-86F2-4C2E-B8E7-58852DB9C28D}"/>
          </ac:spMkLst>
        </pc:spChg>
        <pc:picChg chg="add mod">
          <ac:chgData name="Bhumika Mistry" userId="S::bm4g15@soton.ac.uk::35bb96b2-1845-4bef-9f4c-128c15c5a3b4" providerId="AD" clId="Web-{D06048F9-9E10-CCB3-940C-9ACAEB172806}" dt="2021-01-09T21:33:28.121" v="3419"/>
          <ac:picMkLst>
            <pc:docMk/>
            <pc:sldMk cId="62030412" sldId="259"/>
            <ac:picMk id="4" creationId="{230012CA-0A0E-4A63-8312-5E97768279F5}"/>
          </ac:picMkLst>
        </pc:picChg>
      </pc:sldChg>
      <pc:sldChg chg="addSp delSp modSp del mod ord setBg modClrScheme setClrOvrMap delDesignElem chgLayout">
        <pc:chgData name="Bhumika Mistry" userId="S::bm4g15@soton.ac.uk::35bb96b2-1845-4bef-9f4c-128c15c5a3b4" providerId="AD" clId="Web-{D06048F9-9E10-CCB3-940C-9ACAEB172806}" dt="2021-01-09T17:31:47.590" v="2600"/>
        <pc:sldMkLst>
          <pc:docMk/>
          <pc:sldMk cId="1883987449" sldId="260"/>
        </pc:sldMkLst>
        <pc:spChg chg="mod ord">
          <ac:chgData name="Bhumika Mistry" userId="S::bm4g15@soton.ac.uk::35bb96b2-1845-4bef-9f4c-128c15c5a3b4" providerId="AD" clId="Web-{D06048F9-9E10-CCB3-940C-9ACAEB172806}" dt="2021-01-09T17:31:24.981" v="2589" actId="20577"/>
          <ac:spMkLst>
            <pc:docMk/>
            <pc:sldMk cId="1883987449" sldId="260"/>
            <ac:spMk id="2" creationId="{35B0C130-5EBE-4F89-9A0D-363629049C07}"/>
          </ac:spMkLst>
        </pc:spChg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1883987449" sldId="260"/>
            <ac:spMk id="3" creationId="{10A9767A-B121-4102-AB81-966471A4207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2.770" v="2196"/>
          <ac:spMkLst>
            <pc:docMk/>
            <pc:sldMk cId="1883987449" sldId="260"/>
            <ac:spMk id="6" creationId="{D038248A-211C-4EEC-8401-C761B929FB5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2.770" v="2196"/>
          <ac:spMkLst>
            <pc:docMk/>
            <pc:sldMk cId="1883987449" sldId="260"/>
            <ac:spMk id="7" creationId="{C30A849F-66D9-40C8-BEC8-35AFF8F4568F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2.984" v="2185"/>
          <ac:spMkLst>
            <pc:docMk/>
            <pc:sldMk cId="1883987449" sldId="260"/>
            <ac:spMk id="8" creationId="{D0BE3D13-5BE5-4B05-AFCF-2A2E059D29F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2.984" v="2185"/>
          <ac:spMkLst>
            <pc:docMk/>
            <pc:sldMk cId="1883987449" sldId="260"/>
            <ac:spMk id="10" creationId="{76562092-3AA7-4EF0-9007-C44F879A130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2.984" v="2185"/>
          <ac:spMkLst>
            <pc:docMk/>
            <pc:sldMk cId="1883987449" sldId="260"/>
            <ac:spMk id="12" creationId="{1AC85C80-0175-4214-A13D-03C224658C16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2.754" v="2195"/>
          <ac:spMkLst>
            <pc:docMk/>
            <pc:sldMk cId="1883987449" sldId="260"/>
            <ac:spMk id="24" creationId="{43C823D3-D619-407C-89E0-C6F6B1E7A42A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2.754" v="2195"/>
          <ac:spMkLst>
            <pc:docMk/>
            <pc:sldMk cId="1883987449" sldId="260"/>
            <ac:spMk id="25" creationId="{047F8E3E-2FFA-4A0F-B3C7-E57ADDCFB415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0.176" v="2193"/>
          <ac:spMkLst>
            <pc:docMk/>
            <pc:sldMk cId="1883987449" sldId="260"/>
            <ac:spMk id="27" creationId="{D038248A-211C-4EEC-8401-C761B929FB5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00.176" v="2193"/>
          <ac:spMkLst>
            <pc:docMk/>
            <pc:sldMk cId="1883987449" sldId="260"/>
            <ac:spMk id="29" creationId="{C30A849F-66D9-40C8-BEC8-35AFF8F4568F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41.022" v="2197"/>
          <ac:spMkLst>
            <pc:docMk/>
            <pc:sldMk cId="1883987449" sldId="260"/>
            <ac:spMk id="30" creationId="{D038248A-211C-4EEC-8401-C761B929FB52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3:41.022" v="2197"/>
          <ac:spMkLst>
            <pc:docMk/>
            <pc:sldMk cId="1883987449" sldId="260"/>
            <ac:spMk id="36" creationId="{C30A849F-66D9-40C8-BEC8-35AFF8F4568F}"/>
          </ac:spMkLst>
        </pc:spChg>
        <pc:grpChg chg="add del">
          <ac:chgData name="Bhumika Mistry" userId="S::bm4g15@soton.ac.uk::35bb96b2-1845-4bef-9f4c-128c15c5a3b4" providerId="AD" clId="Web-{D06048F9-9E10-CCB3-940C-9ACAEB172806}" dt="2021-01-09T15:23:02.770" v="2196"/>
          <ac:grpSpMkLst>
            <pc:docMk/>
            <pc:sldMk cId="1883987449" sldId="260"/>
            <ac:grpSpMk id="9" creationId="{04542298-A2B1-480F-A11C-A40EDD19B857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02.770" v="2196"/>
          <ac:grpSpMkLst>
            <pc:docMk/>
            <pc:sldMk cId="1883987449" sldId="260"/>
            <ac:grpSpMk id="18" creationId="{2A5C9C35-2375-49EB-B99C-17C87D42FE7C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02.754" v="2195"/>
          <ac:grpSpMkLst>
            <pc:docMk/>
            <pc:sldMk cId="1883987449" sldId="260"/>
            <ac:grpSpMk id="26" creationId="{33D939F1-7ABE-4D0E-946A-43F37F556AFD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02.754" v="2195"/>
          <ac:grpSpMkLst>
            <pc:docMk/>
            <pc:sldMk cId="1883987449" sldId="260"/>
            <ac:grpSpMk id="28" creationId="{9DB3963A-4187-4A72-9DA4-CA6BADE22931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00.176" v="2193"/>
          <ac:grpSpMkLst>
            <pc:docMk/>
            <pc:sldMk cId="1883987449" sldId="260"/>
            <ac:grpSpMk id="31" creationId="{04542298-A2B1-480F-A11C-A40EDD19B857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00.176" v="2193"/>
          <ac:grpSpMkLst>
            <pc:docMk/>
            <pc:sldMk cId="1883987449" sldId="260"/>
            <ac:grpSpMk id="37" creationId="{2A5C9C35-2375-49EB-B99C-17C87D42FE7C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41.022" v="2197"/>
          <ac:grpSpMkLst>
            <pc:docMk/>
            <pc:sldMk cId="1883987449" sldId="260"/>
            <ac:grpSpMk id="42" creationId="{04542298-A2B1-480F-A11C-A40EDD19B857}"/>
          </ac:grpSpMkLst>
        </pc:grpChg>
        <pc:grpChg chg="add del">
          <ac:chgData name="Bhumika Mistry" userId="S::bm4g15@soton.ac.uk::35bb96b2-1845-4bef-9f4c-128c15c5a3b4" providerId="AD" clId="Web-{D06048F9-9E10-CCB3-940C-9ACAEB172806}" dt="2021-01-09T15:23:41.022" v="2197"/>
          <ac:grpSpMkLst>
            <pc:docMk/>
            <pc:sldMk cId="1883987449" sldId="260"/>
            <ac:grpSpMk id="43" creationId="{2A5C9C35-2375-49EB-B99C-17C87D42FE7C}"/>
          </ac:grpSpMkLst>
        </pc:grpChg>
        <pc:picChg chg="add del">
          <ac:chgData name="Bhumika Mistry" userId="S::bm4g15@soton.ac.uk::35bb96b2-1845-4bef-9f4c-128c15c5a3b4" providerId="AD" clId="Web-{D06048F9-9E10-CCB3-940C-9ACAEB172806}" dt="2021-01-09T15:21:52.984" v="2185"/>
          <ac:picMkLst>
            <pc:docMk/>
            <pc:sldMk cId="1883987449" sldId="260"/>
            <ac:picMk id="14" creationId="{E60B620B-3E81-4075-BC12-D4FB3E299C70}"/>
          </ac:picMkLst>
        </pc:picChg>
      </pc:sldChg>
      <pc:sldChg chg="addSp delSp modSp mod modClrScheme chgLayout modNotes">
        <pc:chgData name="Bhumika Mistry" userId="S::bm4g15@soton.ac.uk::35bb96b2-1845-4bef-9f4c-128c15c5a3b4" providerId="AD" clId="Web-{D06048F9-9E10-CCB3-940C-9ACAEB172806}" dt="2021-01-09T21:43:05.233" v="3531" actId="1076"/>
        <pc:sldMkLst>
          <pc:docMk/>
          <pc:sldMk cId="1509731701" sldId="261"/>
        </pc:sldMkLst>
        <pc:spChg chg="mod ord">
          <ac:chgData name="Bhumika Mistry" userId="S::bm4g15@soton.ac.uk::35bb96b2-1845-4bef-9f4c-128c15c5a3b4" providerId="AD" clId="Web-{D06048F9-9E10-CCB3-940C-9ACAEB172806}" dt="2021-01-09T17:33:20.483" v="2632" actId="20577"/>
          <ac:spMkLst>
            <pc:docMk/>
            <pc:sldMk cId="1509731701" sldId="261"/>
            <ac:spMk id="2" creationId="{1EA3E12A-921A-4BAC-8D09-00F308B1534D}"/>
          </ac:spMkLst>
        </pc:spChg>
        <pc:spChg chg="mod ord">
          <ac:chgData name="Bhumika Mistry" userId="S::bm4g15@soton.ac.uk::35bb96b2-1845-4bef-9f4c-128c15c5a3b4" providerId="AD" clId="Web-{D06048F9-9E10-CCB3-940C-9ACAEB172806}" dt="2021-01-09T21:42:43.655" v="3528" actId="20577"/>
          <ac:spMkLst>
            <pc:docMk/>
            <pc:sldMk cId="1509731701" sldId="261"/>
            <ac:spMk id="3" creationId="{C4DBAA1D-BAD5-4C52-A428-A6EAD5884A56}"/>
          </ac:spMkLst>
        </pc:spChg>
        <pc:spChg chg="add mod">
          <ac:chgData name="Bhumika Mistry" userId="S::bm4g15@soton.ac.uk::35bb96b2-1845-4bef-9f4c-128c15c5a3b4" providerId="AD" clId="Web-{D06048F9-9E10-CCB3-940C-9ACAEB172806}" dt="2021-01-09T21:42:52.295" v="3529" actId="14100"/>
          <ac:spMkLst>
            <pc:docMk/>
            <pc:sldMk cId="1509731701" sldId="261"/>
            <ac:spMk id="4" creationId="{71D41A95-CF16-45BA-BD47-D709D4826A5A}"/>
          </ac:spMkLst>
        </pc:spChg>
        <pc:picChg chg="mod">
          <ac:chgData name="Bhumika Mistry" userId="S::bm4g15@soton.ac.uk::35bb96b2-1845-4bef-9f4c-128c15c5a3b4" providerId="AD" clId="Web-{D06048F9-9E10-CCB3-940C-9ACAEB172806}" dt="2021-01-09T21:43:05.233" v="3531" actId="1076"/>
          <ac:picMkLst>
            <pc:docMk/>
            <pc:sldMk cId="1509731701" sldId="261"/>
            <ac:picMk id="5" creationId="{B17B35E4-7F89-4182-9C87-10964EF3FCA9}"/>
          </ac:picMkLst>
        </pc:picChg>
        <pc:picChg chg="add del mod">
          <ac:chgData name="Bhumika Mistry" userId="S::bm4g15@soton.ac.uk::35bb96b2-1845-4bef-9f4c-128c15c5a3b4" providerId="AD" clId="Web-{D06048F9-9E10-CCB3-940C-9ACAEB172806}" dt="2021-01-09T21:40:51.209" v="3479"/>
          <ac:picMkLst>
            <pc:docMk/>
            <pc:sldMk cId="1509731701" sldId="261"/>
            <ac:picMk id="6" creationId="{7AEE3BD0-BBCF-47B3-A8CD-9B20F3BBBCF6}"/>
          </ac:picMkLst>
        </pc:picChg>
        <pc:picChg chg="add del mod">
          <ac:chgData name="Bhumika Mistry" userId="S::bm4g15@soton.ac.uk::35bb96b2-1845-4bef-9f4c-128c15c5a3b4" providerId="AD" clId="Web-{D06048F9-9E10-CCB3-940C-9ACAEB172806}" dt="2021-01-09T21:40:58.131" v="3489"/>
          <ac:picMkLst>
            <pc:docMk/>
            <pc:sldMk cId="1509731701" sldId="261"/>
            <ac:picMk id="7" creationId="{605038CE-4585-495F-B1DC-8800F5F790FB}"/>
          </ac:picMkLst>
        </pc:picChg>
        <pc:cxnChg chg="add mod">
          <ac:chgData name="Bhumika Mistry" userId="S::bm4g15@soton.ac.uk::35bb96b2-1845-4bef-9f4c-128c15c5a3b4" providerId="AD" clId="Web-{D06048F9-9E10-CCB3-940C-9ACAEB172806}" dt="2021-01-09T21:42:35.248" v="3524" actId="14100"/>
          <ac:cxnSpMkLst>
            <pc:docMk/>
            <pc:sldMk cId="1509731701" sldId="261"/>
            <ac:cxnSpMk id="8" creationId="{F4ECAE51-068C-4B58-819E-88114B92E78F}"/>
          </ac:cxnSpMkLst>
        </pc:cxnChg>
      </pc:sldChg>
      <pc:sldChg chg="addSp delSp modSp mod setBg modClrScheme chgLayout modNotes">
        <pc:chgData name="Bhumika Mistry" userId="S::bm4g15@soton.ac.uk::35bb96b2-1845-4bef-9f4c-128c15c5a3b4" providerId="AD" clId="Web-{D06048F9-9E10-CCB3-940C-9ACAEB172806}" dt="2021-01-09T21:59:45.557" v="3573" actId="1076"/>
        <pc:sldMkLst>
          <pc:docMk/>
          <pc:sldMk cId="3200024451" sldId="262"/>
        </pc:sldMkLst>
        <pc:spChg chg="mod ord">
          <ac:chgData name="Bhumika Mistry" userId="S::bm4g15@soton.ac.uk::35bb96b2-1845-4bef-9f4c-128c15c5a3b4" providerId="AD" clId="Web-{D06048F9-9E10-CCB3-940C-9ACAEB172806}" dt="2021-01-09T21:59:02.869" v="3545" actId="20577"/>
          <ac:spMkLst>
            <pc:docMk/>
            <pc:sldMk cId="3200024451" sldId="262"/>
            <ac:spMk id="2" creationId="{35B0C130-5EBE-4F89-9A0D-363629049C07}"/>
          </ac:spMkLst>
        </pc:spChg>
        <pc:spChg chg="mod ord">
          <ac:chgData name="Bhumika Mistry" userId="S::bm4g15@soton.ac.uk::35bb96b2-1845-4bef-9f4c-128c15c5a3b4" providerId="AD" clId="Web-{D06048F9-9E10-CCB3-940C-9ACAEB172806}" dt="2021-01-09T21:59:38.573" v="3568" actId="20577"/>
          <ac:spMkLst>
            <pc:docMk/>
            <pc:sldMk cId="3200024451" sldId="262"/>
            <ac:spMk id="3" creationId="{10A9767A-B121-4102-AB81-966471A42077}"/>
          </ac:spMkLst>
        </pc:spChg>
        <pc:spChg chg="mod">
          <ac:chgData name="Bhumika Mistry" userId="S::bm4g15@soton.ac.uk::35bb96b2-1845-4bef-9f4c-128c15c5a3b4" providerId="AD" clId="Web-{D06048F9-9E10-CCB3-940C-9ACAEB172806}" dt="2021-01-09T20:11:18.185" v="2666" actId="1076"/>
          <ac:spMkLst>
            <pc:docMk/>
            <pc:sldMk cId="3200024451" sldId="262"/>
            <ac:spMk id="14" creationId="{DAD333FE-F01D-493E-8DE4-A2C802521603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16" creationId="{126045A8-4AD7-4DA0-98E5-F952396581D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19" creationId="{67D11D4F-4F6D-445C-BFEB-96F967B2187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20" creationId="{B71C2D3E-160D-48B7-85C5-FF97CD6365A0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22" creationId="{8804555F-5872-4752-9615-6B458E89B3F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24" creationId="{76B4E8F0-039F-4127-B2B2-5B2A489D84CF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25" creationId="{EF6760B4-2A40-4AC2-B1DD-2A870AEB4DB0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26" creationId="{8F285D2F-103F-40D7-9CEC-7BEF43EF80A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27" creationId="{C7ACBC84-F47E-4B21-A7F3-60566BB76BB1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28" creationId="{8A2F2D9F-81EA-4A54-B8A3-22DDBB1C9F73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29" creationId="{EAE229D4-A955-47B2-82C8-E7459998B85D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30" creationId="{E7EFFBEF-BC04-4A50-8440-CA1B9F4090B9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31" creationId="{33FB4B9E-172A-4EA2-8C0E-0F73BFA422E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32" creationId="{288A94C7-FEF1-41DF-8F66-6DD19C9D1366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33" creationId="{0BCDCCAE-697C-485A-B4DD-83B5F912FD86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51.172" v="2184"/>
          <ac:spMkLst>
            <pc:docMk/>
            <pc:sldMk cId="3200024451" sldId="262"/>
            <ac:spMk id="34" creationId="{D69931A3-4425-4161-90F4-CE1C46B97168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35" creationId="{C19B8FE7-E6F0-44D0-AAB7-F7100184B715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37" creationId="{F806AC62-BC3F-4D5E-BF23-F593DF518317}"/>
          </ac:spMkLst>
        </pc:spChg>
        <pc:spChg chg="add del">
          <ac:chgData name="Bhumika Mistry" userId="S::bm4g15@soton.ac.uk::35bb96b2-1845-4bef-9f4c-128c15c5a3b4" providerId="AD" clId="Web-{D06048F9-9E10-CCB3-940C-9ACAEB172806}" dt="2021-01-09T15:21:40.062" v="2182"/>
          <ac:spMkLst>
            <pc:docMk/>
            <pc:sldMk cId="3200024451" sldId="262"/>
            <ac:spMk id="39" creationId="{6093D801-98AE-465E-A5FC-A333D4C6A3F7}"/>
          </ac:spMkLst>
        </pc:spChg>
        <pc:picChg chg="del mod ord">
          <ac:chgData name="Bhumika Mistry" userId="S::bm4g15@soton.ac.uk::35bb96b2-1845-4bef-9f4c-128c15c5a3b4" providerId="AD" clId="Web-{D06048F9-9E10-CCB3-940C-9ACAEB172806}" dt="2021-01-09T21:29:08.178" v="3317"/>
          <ac:picMkLst>
            <pc:docMk/>
            <pc:sldMk cId="3200024451" sldId="262"/>
            <ac:picMk id="5" creationId="{EEA356A6-D356-4B21-8987-A4CC46B18568}"/>
          </ac:picMkLst>
        </pc:picChg>
        <pc:picChg chg="mod ord">
          <ac:chgData name="Bhumika Mistry" userId="S::bm4g15@soton.ac.uk::35bb96b2-1845-4bef-9f4c-128c15c5a3b4" providerId="AD" clId="Web-{D06048F9-9E10-CCB3-940C-9ACAEB172806}" dt="2021-01-09T21:59:40.588" v="3572" actId="1076"/>
          <ac:picMkLst>
            <pc:docMk/>
            <pc:sldMk cId="3200024451" sldId="262"/>
            <ac:picMk id="6" creationId="{B7640C3A-2F58-412B-8830-26DB89941F53}"/>
          </ac:picMkLst>
        </pc:picChg>
        <pc:picChg chg="mod">
          <ac:chgData name="Bhumika Mistry" userId="S::bm4g15@soton.ac.uk::35bb96b2-1845-4bef-9f4c-128c15c5a3b4" providerId="AD" clId="Web-{D06048F9-9E10-CCB3-940C-9ACAEB172806}" dt="2021-01-09T21:59:45.557" v="3573" actId="1076"/>
          <ac:picMkLst>
            <pc:docMk/>
            <pc:sldMk cId="3200024451" sldId="262"/>
            <ac:picMk id="8" creationId="{A99E21E6-7A94-4B2B-B120-6CD51E98C413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1:51.172" v="2184"/>
          <ac:picMkLst>
            <pc:docMk/>
            <pc:sldMk cId="3200024451" sldId="262"/>
            <ac:picMk id="17" creationId="{8DF3397A-8FC4-460C-B00D-73A00715346B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1:51.172" v="2184"/>
          <ac:picMkLst>
            <pc:docMk/>
            <pc:sldMk cId="3200024451" sldId="262"/>
            <ac:picMk id="18" creationId="{FB28E586-D2CD-495E-B343-43BDCDD55E6D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1:40.062" v="2182"/>
          <ac:picMkLst>
            <pc:docMk/>
            <pc:sldMk cId="3200024451" sldId="262"/>
            <ac:picMk id="21" creationId="{F2B14849-3056-4040-ACC2-869157C382F5}"/>
          </ac:picMkLst>
        </pc:picChg>
        <pc:picChg chg="add del">
          <ac:chgData name="Bhumika Mistry" userId="S::bm4g15@soton.ac.uk::35bb96b2-1845-4bef-9f4c-128c15c5a3b4" providerId="AD" clId="Web-{D06048F9-9E10-CCB3-940C-9ACAEB172806}" dt="2021-01-09T15:21:40.062" v="2182"/>
          <ac:picMkLst>
            <pc:docMk/>
            <pc:sldMk cId="3200024451" sldId="262"/>
            <ac:picMk id="23" creationId="{A073F794-406A-4D90-8215-86A90A500ADD}"/>
          </ac:picMkLst>
        </pc:picChg>
      </pc:sldChg>
      <pc:sldChg chg="addSp delSp modSp mod modClrScheme chgLayout modNotes">
        <pc:chgData name="Bhumika Mistry" userId="S::bm4g15@soton.ac.uk::35bb96b2-1845-4bef-9f4c-128c15c5a3b4" providerId="AD" clId="Web-{D06048F9-9E10-CCB3-940C-9ACAEB172806}" dt="2021-01-09T21:34:43.014" v="3440" actId="14100"/>
        <pc:sldMkLst>
          <pc:docMk/>
          <pc:sldMk cId="694286437" sldId="263"/>
        </pc:sldMkLst>
        <pc:spChg chg="mod ord">
          <ac:chgData name="Bhumika Mistry" userId="S::bm4g15@soton.ac.uk::35bb96b2-1845-4bef-9f4c-128c15c5a3b4" providerId="AD" clId="Web-{D06048F9-9E10-CCB3-940C-9ACAEB172806}" dt="2021-01-09T20:43:57.671" v="2806" actId="20577"/>
          <ac:spMkLst>
            <pc:docMk/>
            <pc:sldMk cId="694286437" sldId="263"/>
            <ac:spMk id="2" creationId="{AF8898DA-44D5-4842-8562-E8A38C0818E4}"/>
          </ac:spMkLst>
        </pc:spChg>
        <pc:spChg chg="mod ord">
          <ac:chgData name="Bhumika Mistry" userId="S::bm4g15@soton.ac.uk::35bb96b2-1845-4bef-9f4c-128c15c5a3b4" providerId="AD" clId="Web-{D06048F9-9E10-CCB3-940C-9ACAEB172806}" dt="2021-01-09T21:34:43.014" v="3440" actId="14100"/>
          <ac:spMkLst>
            <pc:docMk/>
            <pc:sldMk cId="694286437" sldId="263"/>
            <ac:spMk id="3" creationId="{3C5EB4C1-DC36-4C74-9404-B3471598894B}"/>
          </ac:spMkLst>
        </pc:spChg>
        <pc:spChg chg="add mod">
          <ac:chgData name="Bhumika Mistry" userId="S::bm4g15@soton.ac.uk::35bb96b2-1845-4bef-9f4c-128c15c5a3b4" providerId="AD" clId="Web-{D06048F9-9E10-CCB3-940C-9ACAEB172806}" dt="2021-01-09T14:42:34.801" v="1339" actId="14100"/>
          <ac:spMkLst>
            <pc:docMk/>
            <pc:sldMk cId="694286437" sldId="263"/>
            <ac:spMk id="4" creationId="{D974DE86-EC9E-4C4A-A12A-FAF8FB8EA4ED}"/>
          </ac:spMkLst>
        </pc:spChg>
        <pc:spChg chg="del mod">
          <ac:chgData name="Bhumika Mistry" userId="S::bm4g15@soton.ac.uk::35bb96b2-1845-4bef-9f4c-128c15c5a3b4" providerId="AD" clId="Web-{D06048F9-9E10-CCB3-940C-9ACAEB172806}" dt="2021-01-09T14:15:03.070" v="992"/>
          <ac:spMkLst>
            <pc:docMk/>
            <pc:sldMk cId="694286437" sldId="263"/>
            <ac:spMk id="7" creationId="{6C89FD41-1541-41C8-9358-B5A92F4EF2A8}"/>
          </ac:spMkLst>
        </pc:spChg>
        <pc:picChg chg="mod">
          <ac:chgData name="Bhumika Mistry" userId="S::bm4g15@soton.ac.uk::35bb96b2-1845-4bef-9f4c-128c15c5a3b4" providerId="AD" clId="Web-{D06048F9-9E10-CCB3-940C-9ACAEB172806}" dt="2021-01-09T14:18:33.768" v="1127" actId="1076"/>
          <ac:picMkLst>
            <pc:docMk/>
            <pc:sldMk cId="694286437" sldId="263"/>
            <ac:picMk id="5" creationId="{93774454-F96C-4993-BDC1-012FF2A7F30A}"/>
          </ac:picMkLst>
        </pc:picChg>
        <pc:cxnChg chg="mod">
          <ac:chgData name="Bhumika Mistry" userId="S::bm4g15@soton.ac.uk::35bb96b2-1845-4bef-9f4c-128c15c5a3b4" providerId="AD" clId="Web-{D06048F9-9E10-CCB3-940C-9ACAEB172806}" dt="2021-01-09T14:42:28.488" v="1336" actId="1076"/>
          <ac:cxnSpMkLst>
            <pc:docMk/>
            <pc:sldMk cId="694286437" sldId="263"/>
            <ac:cxnSpMk id="9" creationId="{670BB217-2A96-434F-B1DF-1D78145B198B}"/>
          </ac:cxnSpMkLst>
        </pc:cxnChg>
        <pc:cxnChg chg="mod">
          <ac:chgData name="Bhumika Mistry" userId="S::bm4g15@soton.ac.uk::35bb96b2-1845-4bef-9f4c-128c15c5a3b4" providerId="AD" clId="Web-{D06048F9-9E10-CCB3-940C-9ACAEB172806}" dt="2021-01-09T14:42:28.488" v="1337" actId="1076"/>
          <ac:cxnSpMkLst>
            <pc:docMk/>
            <pc:sldMk cId="694286437" sldId="263"/>
            <ac:cxnSpMk id="12" creationId="{EDF62950-5CA2-463F-9089-0D98EF577B8C}"/>
          </ac:cxnSpMkLst>
        </pc:cxnChg>
      </pc:sldChg>
      <pc:sldChg chg="modSp mod modClrScheme chgLayout">
        <pc:chgData name="Bhumika Mistry" userId="S::bm4g15@soton.ac.uk::35bb96b2-1845-4bef-9f4c-128c15c5a3b4" providerId="AD" clId="Web-{D06048F9-9E10-CCB3-940C-9ACAEB172806}" dt="2021-01-09T21:34:56.405" v="3441" actId="20577"/>
        <pc:sldMkLst>
          <pc:docMk/>
          <pc:sldMk cId="3885917676" sldId="264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3885917676" sldId="264"/>
            <ac:spMk id="2" creationId="{C5487E6A-6199-4EA3-BAA6-4AC65E1B4994}"/>
          </ac:spMkLst>
        </pc:spChg>
        <pc:spChg chg="mod ord">
          <ac:chgData name="Bhumika Mistry" userId="S::bm4g15@soton.ac.uk::35bb96b2-1845-4bef-9f4c-128c15c5a3b4" providerId="AD" clId="Web-{D06048F9-9E10-CCB3-940C-9ACAEB172806}" dt="2021-01-09T21:34:56.405" v="3441" actId="20577"/>
          <ac:spMkLst>
            <pc:docMk/>
            <pc:sldMk cId="3885917676" sldId="264"/>
            <ac:spMk id="3" creationId="{CBB44956-1146-49F7-8CEB-DBAB98490E7C}"/>
          </ac:spMkLst>
        </pc:spChg>
        <pc:picChg chg="mod">
          <ac:chgData name="Bhumika Mistry" userId="S::bm4g15@soton.ac.uk::35bb96b2-1845-4bef-9f4c-128c15c5a3b4" providerId="AD" clId="Web-{D06048F9-9E10-CCB3-940C-9ACAEB172806}" dt="2021-01-09T15:28:33.412" v="2255" actId="1076"/>
          <ac:picMkLst>
            <pc:docMk/>
            <pc:sldMk cId="3885917676" sldId="264"/>
            <ac:picMk id="5" creationId="{B04F8363-EA17-4997-B162-527E7F1EF692}"/>
          </ac:picMkLst>
        </pc:picChg>
        <pc:picChg chg="mod">
          <ac:chgData name="Bhumika Mistry" userId="S::bm4g15@soton.ac.uk::35bb96b2-1845-4bef-9f4c-128c15c5a3b4" providerId="AD" clId="Web-{D06048F9-9E10-CCB3-940C-9ACAEB172806}" dt="2021-01-09T15:28:36.084" v="2256" actId="1076"/>
          <ac:picMkLst>
            <pc:docMk/>
            <pc:sldMk cId="3885917676" sldId="264"/>
            <ac:picMk id="6" creationId="{470F2F85-ACD0-4AAD-85CB-3BBA62EFBC9C}"/>
          </ac:picMkLst>
        </pc:picChg>
      </pc:sldChg>
      <pc:sldChg chg="addSp delSp modSp mod modClrScheme chgLayout modNotes">
        <pc:chgData name="Bhumika Mistry" userId="S::bm4g15@soton.ac.uk::35bb96b2-1845-4bef-9f4c-128c15c5a3b4" providerId="AD" clId="Web-{D06048F9-9E10-CCB3-940C-9ACAEB172806}" dt="2021-01-09T21:37:06.361" v="3457"/>
        <pc:sldMkLst>
          <pc:docMk/>
          <pc:sldMk cId="3303094412" sldId="265"/>
        </pc:sldMkLst>
        <pc:spChg chg="mod ord">
          <ac:chgData name="Bhumika Mistry" userId="S::bm4g15@soton.ac.uk::35bb96b2-1845-4bef-9f4c-128c15c5a3b4" providerId="AD" clId="Web-{D06048F9-9E10-CCB3-940C-9ACAEB172806}" dt="2021-01-09T20:44:09.499" v="2809" actId="20577"/>
          <ac:spMkLst>
            <pc:docMk/>
            <pc:sldMk cId="3303094412" sldId="265"/>
            <ac:spMk id="2" creationId="{1F38E074-4D5F-4A9C-9CF1-ACF5B72FA678}"/>
          </ac:spMkLst>
        </pc:spChg>
        <pc:spChg chg="mod ord">
          <ac:chgData name="Bhumika Mistry" userId="S::bm4g15@soton.ac.uk::35bb96b2-1845-4bef-9f4c-128c15c5a3b4" providerId="AD" clId="Web-{D06048F9-9E10-CCB3-940C-9ACAEB172806}" dt="2021-01-09T21:35:10.264" v="3444" actId="20577"/>
          <ac:spMkLst>
            <pc:docMk/>
            <pc:sldMk cId="3303094412" sldId="265"/>
            <ac:spMk id="3" creationId="{C0F57023-4339-4682-9959-159A5DC6A2EE}"/>
          </ac:spMkLst>
        </pc:spChg>
        <pc:grpChg chg="add">
          <ac:chgData name="Bhumika Mistry" userId="S::bm4g15@soton.ac.uk::35bb96b2-1845-4bef-9f4c-128c15c5a3b4" providerId="AD" clId="Web-{D06048F9-9E10-CCB3-940C-9ACAEB172806}" dt="2021-01-09T20:50:54.560" v="2826"/>
          <ac:grpSpMkLst>
            <pc:docMk/>
            <pc:sldMk cId="3303094412" sldId="265"/>
            <ac:grpSpMk id="7" creationId="{F953AE6D-DF61-42D3-9265-B384DE7D1BD4}"/>
          </ac:grpSpMkLst>
        </pc:grpChg>
        <pc:picChg chg="add mod">
          <ac:chgData name="Bhumika Mistry" userId="S::bm4g15@soton.ac.uk::35bb96b2-1845-4bef-9f4c-128c15c5a3b4" providerId="AD" clId="Web-{D06048F9-9E10-CCB3-940C-9ACAEB172806}" dt="2021-01-09T20:49:22.120" v="2819" actId="14100"/>
          <ac:picMkLst>
            <pc:docMk/>
            <pc:sldMk cId="3303094412" sldId="265"/>
            <ac:picMk id="4" creationId="{D8A57C8B-35E6-462E-AA0E-9D8F664A78BF}"/>
          </ac:picMkLst>
        </pc:picChg>
        <pc:picChg chg="add mod">
          <ac:chgData name="Bhumika Mistry" userId="S::bm4g15@soton.ac.uk::35bb96b2-1845-4bef-9f4c-128c15c5a3b4" providerId="AD" clId="Web-{D06048F9-9E10-CCB3-940C-9ACAEB172806}" dt="2021-01-09T20:49:22.167" v="2820" actId="14100"/>
          <ac:picMkLst>
            <pc:docMk/>
            <pc:sldMk cId="3303094412" sldId="265"/>
            <ac:picMk id="5" creationId="{C80412E6-95FF-468A-A0B5-F02E074C4B49}"/>
          </ac:picMkLst>
        </pc:picChg>
        <pc:picChg chg="add mod">
          <ac:chgData name="Bhumika Mistry" userId="S::bm4g15@soton.ac.uk::35bb96b2-1845-4bef-9f4c-128c15c5a3b4" providerId="AD" clId="Web-{D06048F9-9E10-CCB3-940C-9ACAEB172806}" dt="2021-01-09T20:50:47.810" v="2825" actId="1076"/>
          <ac:picMkLst>
            <pc:docMk/>
            <pc:sldMk cId="3303094412" sldId="265"/>
            <ac:picMk id="6" creationId="{66169FAC-FFE9-4A7D-BA61-98A3ADB2AEA8}"/>
          </ac:picMkLst>
        </pc:picChg>
        <pc:picChg chg="add del">
          <ac:chgData name="Bhumika Mistry" userId="S::bm4g15@soton.ac.uk::35bb96b2-1845-4bef-9f4c-128c15c5a3b4" providerId="AD" clId="Web-{D06048F9-9E10-CCB3-940C-9ACAEB172806}" dt="2021-01-09T21:06:04.356" v="3275"/>
          <ac:picMkLst>
            <pc:docMk/>
            <pc:sldMk cId="3303094412" sldId="265"/>
            <ac:picMk id="9" creationId="{36A9D5B0-5B6A-4269-B6EE-E18EA61F10E5}"/>
          </ac:picMkLst>
        </pc:picChg>
        <pc:picChg chg="add del">
          <ac:chgData name="Bhumika Mistry" userId="S::bm4g15@soton.ac.uk::35bb96b2-1845-4bef-9f4c-128c15c5a3b4" providerId="AD" clId="Web-{D06048F9-9E10-CCB3-940C-9ACAEB172806}" dt="2021-01-09T21:06:04.356" v="3274"/>
          <ac:picMkLst>
            <pc:docMk/>
            <pc:sldMk cId="3303094412" sldId="265"/>
            <ac:picMk id="11" creationId="{BE9F7B45-394A-4033-8286-7E090E6D2B94}"/>
          </ac:picMkLst>
        </pc:picChg>
        <pc:cxnChg chg="add del">
          <ac:chgData name="Bhumika Mistry" userId="S::bm4g15@soton.ac.uk::35bb96b2-1845-4bef-9f4c-128c15c5a3b4" providerId="AD" clId="Web-{D06048F9-9E10-CCB3-940C-9ACAEB172806}" dt="2021-01-09T21:06:04.356" v="3273"/>
          <ac:cxnSpMkLst>
            <pc:docMk/>
            <pc:sldMk cId="3303094412" sldId="265"/>
            <ac:cxnSpMk id="13" creationId="{3DD1C9CC-E2D7-44DC-BF92-8025D5F24832}"/>
          </ac:cxnSpMkLst>
        </pc:cxnChg>
      </pc:sldChg>
      <pc:sldChg chg="delSp modSp mod modClrScheme chgLayout">
        <pc:chgData name="Bhumika Mistry" userId="S::bm4g15@soton.ac.uk::35bb96b2-1845-4bef-9f4c-128c15c5a3b4" providerId="AD" clId="Web-{D06048F9-9E10-CCB3-940C-9ACAEB172806}" dt="2021-01-09T15:49:26.523" v="2533" actId="20577"/>
        <pc:sldMkLst>
          <pc:docMk/>
          <pc:sldMk cId="2522193472" sldId="266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2522193472" sldId="266"/>
            <ac:spMk id="2" creationId="{13AC6B62-363E-455D-800B-A25AE3DD9D92}"/>
          </ac:spMkLst>
        </pc:spChg>
        <pc:spChg chg="mod ord">
          <ac:chgData name="Bhumika Mistry" userId="S::bm4g15@soton.ac.uk::35bb96b2-1845-4bef-9f4c-128c15c5a3b4" providerId="AD" clId="Web-{D06048F9-9E10-CCB3-940C-9ACAEB172806}" dt="2021-01-09T15:49:26.523" v="2533" actId="20577"/>
          <ac:spMkLst>
            <pc:docMk/>
            <pc:sldMk cId="2522193472" sldId="266"/>
            <ac:spMk id="3" creationId="{764DFE11-AEF4-450F-A339-614B4B718C1B}"/>
          </ac:spMkLst>
        </pc:spChg>
        <pc:picChg chg="mod">
          <ac:chgData name="Bhumika Mistry" userId="S::bm4g15@soton.ac.uk::35bb96b2-1845-4bef-9f4c-128c15c5a3b4" providerId="AD" clId="Web-{D06048F9-9E10-CCB3-940C-9ACAEB172806}" dt="2021-01-09T15:48:37.614" v="2458" actId="1076"/>
          <ac:picMkLst>
            <pc:docMk/>
            <pc:sldMk cId="2522193472" sldId="266"/>
            <ac:picMk id="9" creationId="{3B59715B-757D-4161-BD5D-3BC225227FF6}"/>
          </ac:picMkLst>
        </pc:picChg>
        <pc:picChg chg="mod">
          <ac:chgData name="Bhumika Mistry" userId="S::bm4g15@soton.ac.uk::35bb96b2-1845-4bef-9f4c-128c15c5a3b4" providerId="AD" clId="Web-{D06048F9-9E10-CCB3-940C-9ACAEB172806}" dt="2021-01-09T15:48:37.614" v="2459" actId="1076"/>
          <ac:picMkLst>
            <pc:docMk/>
            <pc:sldMk cId="2522193472" sldId="266"/>
            <ac:picMk id="11" creationId="{87245306-24CC-4DDA-A45B-F1D1008FC6A6}"/>
          </ac:picMkLst>
        </pc:picChg>
        <pc:picChg chg="mod">
          <ac:chgData name="Bhumika Mistry" userId="S::bm4g15@soton.ac.uk::35bb96b2-1845-4bef-9f4c-128c15c5a3b4" providerId="AD" clId="Web-{D06048F9-9E10-CCB3-940C-9ACAEB172806}" dt="2021-01-09T15:48:37.630" v="2460" actId="1076"/>
          <ac:picMkLst>
            <pc:docMk/>
            <pc:sldMk cId="2522193472" sldId="266"/>
            <ac:picMk id="13" creationId="{A837F559-B75B-4E0A-A782-201D2DF81B8D}"/>
          </ac:picMkLst>
        </pc:picChg>
        <pc:picChg chg="del mod">
          <ac:chgData name="Bhumika Mistry" userId="S::bm4g15@soton.ac.uk::35bb96b2-1845-4bef-9f4c-128c15c5a3b4" providerId="AD" clId="Web-{D06048F9-9E10-CCB3-940C-9ACAEB172806}" dt="2021-01-09T14:45:09.043" v="1341"/>
          <ac:picMkLst>
            <pc:docMk/>
            <pc:sldMk cId="2522193472" sldId="266"/>
            <ac:picMk id="14" creationId="{2981CD5D-E1D6-4B3F-BB8C-B6DA37FB2DFF}"/>
          </ac:picMkLst>
        </pc:picChg>
        <pc:picChg chg="mod">
          <ac:chgData name="Bhumika Mistry" userId="S::bm4g15@soton.ac.uk::35bb96b2-1845-4bef-9f4c-128c15c5a3b4" providerId="AD" clId="Web-{D06048F9-9E10-CCB3-940C-9ACAEB172806}" dt="2021-01-09T15:48:37.630" v="2461" actId="1076"/>
          <ac:picMkLst>
            <pc:docMk/>
            <pc:sldMk cId="2522193472" sldId="266"/>
            <ac:picMk id="16" creationId="{D3CA1889-A329-4F16-9DC2-8D1008304F2E}"/>
          </ac:picMkLst>
        </pc:picChg>
        <pc:picChg chg="mod">
          <ac:chgData name="Bhumika Mistry" userId="S::bm4g15@soton.ac.uk::35bb96b2-1845-4bef-9f4c-128c15c5a3b4" providerId="AD" clId="Web-{D06048F9-9E10-CCB3-940C-9ACAEB172806}" dt="2021-01-09T15:48:37.646" v="2462" actId="1076"/>
          <ac:picMkLst>
            <pc:docMk/>
            <pc:sldMk cId="2522193472" sldId="266"/>
            <ac:picMk id="18" creationId="{2A5D8038-4424-41C7-88D7-AD5E17B58D39}"/>
          </ac:picMkLst>
        </pc:picChg>
      </pc:sldChg>
      <pc:sldChg chg="addSp delSp modSp mod modClrScheme modShow chgLayout">
        <pc:chgData name="Bhumika Mistry" userId="S::bm4g15@soton.ac.uk::35bb96b2-1845-4bef-9f4c-128c15c5a3b4" providerId="AD" clId="Web-{D06048F9-9E10-CCB3-940C-9ACAEB172806}" dt="2021-01-09T21:04:29.495" v="3214" actId="14100"/>
        <pc:sldMkLst>
          <pc:docMk/>
          <pc:sldMk cId="2644378237" sldId="267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2644378237" sldId="267"/>
            <ac:spMk id="2" creationId="{9D068A55-57A1-4E73-8919-A6DEBB5FE569}"/>
          </ac:spMkLst>
        </pc:spChg>
        <pc:spChg chg="add del mod ord">
          <ac:chgData name="Bhumika Mistry" userId="S::bm4g15@soton.ac.uk::35bb96b2-1845-4bef-9f4c-128c15c5a3b4" providerId="AD" clId="Web-{D06048F9-9E10-CCB3-940C-9ACAEB172806}" dt="2021-01-09T20:59:57.609" v="2996"/>
          <ac:spMkLst>
            <pc:docMk/>
            <pc:sldMk cId="2644378237" sldId="267"/>
            <ac:spMk id="5" creationId="{E63D8763-DFCE-4DEB-A5C8-12D6AF8E2D74}"/>
          </ac:spMkLst>
        </pc:spChg>
        <pc:spChg chg="add mod">
          <ac:chgData name="Bhumika Mistry" userId="S::bm4g15@soton.ac.uk::35bb96b2-1845-4bef-9f4c-128c15c5a3b4" providerId="AD" clId="Web-{D06048F9-9E10-CCB3-940C-9ACAEB172806}" dt="2021-01-09T21:00:45.907" v="3003" actId="14100"/>
          <ac:spMkLst>
            <pc:docMk/>
            <pc:sldMk cId="2644378237" sldId="267"/>
            <ac:spMk id="19" creationId="{C8F0D8D7-DBF5-403C-B8CE-28FE4D12CA10}"/>
          </ac:spMkLst>
        </pc:spChg>
        <pc:spChg chg="mod ord">
          <ac:chgData name="Bhumika Mistry" userId="S::bm4g15@soton.ac.uk::35bb96b2-1845-4bef-9f4c-128c15c5a3b4" providerId="AD" clId="Web-{D06048F9-9E10-CCB3-940C-9ACAEB172806}" dt="2021-01-09T21:04:29.495" v="3214" actId="14100"/>
          <ac:spMkLst>
            <pc:docMk/>
            <pc:sldMk cId="2644378237" sldId="267"/>
            <ac:spMk id="27" creationId="{CE25DBC3-46A8-4B57-94F6-E50E4ED2C312}"/>
          </ac:spMkLst>
        </pc:spChg>
        <pc:spChg chg="mod">
          <ac:chgData name="Bhumika Mistry" userId="S::bm4g15@soton.ac.uk::35bb96b2-1845-4bef-9f4c-128c15c5a3b4" providerId="AD" clId="Web-{D06048F9-9E10-CCB3-940C-9ACAEB172806}" dt="2021-01-09T21:01:35.798" v="3012"/>
          <ac:spMkLst>
            <pc:docMk/>
            <pc:sldMk cId="2644378237" sldId="267"/>
            <ac:spMk id="30" creationId="{EA4B068F-5569-46F7-92D0-147F31901512}"/>
          </ac:spMkLst>
        </pc:spChg>
        <pc:spChg chg="mod">
          <ac:chgData name="Bhumika Mistry" userId="S::bm4g15@soton.ac.uk::35bb96b2-1845-4bef-9f4c-128c15c5a3b4" providerId="AD" clId="Web-{D06048F9-9E10-CCB3-940C-9ACAEB172806}" dt="2021-01-09T21:01:35.798" v="3011"/>
          <ac:spMkLst>
            <pc:docMk/>
            <pc:sldMk cId="2644378237" sldId="267"/>
            <ac:spMk id="31" creationId="{093E3294-FCE2-4BC5-90D9-7B0D0C18988F}"/>
          </ac:spMkLst>
        </pc:spChg>
        <pc:grpChg chg="add">
          <ac:chgData name="Bhumika Mistry" userId="S::bm4g15@soton.ac.uk::35bb96b2-1845-4bef-9f4c-128c15c5a3b4" providerId="AD" clId="Web-{D06048F9-9E10-CCB3-940C-9ACAEB172806}" dt="2021-01-09T20:58:16.605" v="2982"/>
          <ac:grpSpMkLst>
            <pc:docMk/>
            <pc:sldMk cId="2644378237" sldId="267"/>
            <ac:grpSpMk id="4" creationId="{7529F2A4-4558-49BB-A92B-0394D3E6DF0C}"/>
          </ac:grpSpMkLst>
        </pc:grpChg>
        <pc:grpChg chg="add mod">
          <ac:chgData name="Bhumika Mistry" userId="S::bm4g15@soton.ac.uk::35bb96b2-1845-4bef-9f4c-128c15c5a3b4" providerId="AD" clId="Web-{D06048F9-9E10-CCB3-940C-9ACAEB172806}" dt="2021-01-09T21:01:28.970" v="3005" actId="1076"/>
          <ac:grpSpMkLst>
            <pc:docMk/>
            <pc:sldMk cId="2644378237" sldId="267"/>
            <ac:grpSpMk id="6" creationId="{568914A0-DD2B-4580-9A20-03F48F073A71}"/>
          </ac:grpSpMkLst>
        </pc:grpChg>
        <pc:picChg chg="add mod modCrop">
          <ac:chgData name="Bhumika Mistry" userId="S::bm4g15@soton.ac.uk::35bb96b2-1845-4bef-9f4c-128c15c5a3b4" providerId="AD" clId="Web-{D06048F9-9E10-CCB3-940C-9ACAEB172806}" dt="2021-01-09T20:58:02.496" v="2981" actId="1076"/>
          <ac:picMkLst>
            <pc:docMk/>
            <pc:sldMk cId="2644378237" sldId="267"/>
            <ac:picMk id="3" creationId="{49DD1D4A-C988-42D5-8D18-D9FDD30DCA04}"/>
          </ac:picMkLst>
        </pc:picChg>
        <pc:picChg chg="mod">
          <ac:chgData name="Bhumika Mistry" userId="S::bm4g15@soton.ac.uk::35bb96b2-1845-4bef-9f4c-128c15c5a3b4" providerId="AD" clId="Web-{D06048F9-9E10-CCB3-940C-9ACAEB172806}" dt="2021-01-09T21:01:35.814" v="3015"/>
          <ac:picMkLst>
            <pc:docMk/>
            <pc:sldMk cId="2644378237" sldId="267"/>
            <ac:picMk id="7" creationId="{3684B31B-BE84-4D09-BA04-78AB0EAB1053}"/>
          </ac:picMkLst>
        </pc:picChg>
        <pc:picChg chg="mod">
          <ac:chgData name="Bhumika Mistry" userId="S::bm4g15@soton.ac.uk::35bb96b2-1845-4bef-9f4c-128c15c5a3b4" providerId="AD" clId="Web-{D06048F9-9E10-CCB3-940C-9ACAEB172806}" dt="2021-01-09T21:00:37.156" v="3002" actId="1076"/>
          <ac:picMkLst>
            <pc:docMk/>
            <pc:sldMk cId="2644378237" sldId="267"/>
            <ac:picMk id="9" creationId="{B45CCA4F-7327-4A33-A62D-0A7DDB219559}"/>
          </ac:picMkLst>
        </pc:picChg>
        <pc:picChg chg="mod">
          <ac:chgData name="Bhumika Mistry" userId="S::bm4g15@soton.ac.uk::35bb96b2-1845-4bef-9f4c-128c15c5a3b4" providerId="AD" clId="Web-{D06048F9-9E10-CCB3-940C-9ACAEB172806}" dt="2021-01-09T15:30:02.245" v="2286" actId="1076"/>
          <ac:picMkLst>
            <pc:docMk/>
            <pc:sldMk cId="2644378237" sldId="267"/>
            <ac:picMk id="11" creationId="{1FB1CCFA-3E49-422A-B194-C5A4480E5466}"/>
          </ac:picMkLst>
        </pc:picChg>
        <pc:picChg chg="mod">
          <ac:chgData name="Bhumika Mistry" userId="S::bm4g15@soton.ac.uk::35bb96b2-1845-4bef-9f4c-128c15c5a3b4" providerId="AD" clId="Web-{D06048F9-9E10-CCB3-940C-9ACAEB172806}" dt="2021-01-09T21:01:35.814" v="3014"/>
          <ac:picMkLst>
            <pc:docMk/>
            <pc:sldMk cId="2644378237" sldId="267"/>
            <ac:picMk id="15" creationId="{6F549B22-C5C9-4F50-997A-FC1199DB190C}"/>
          </ac:picMkLst>
        </pc:picChg>
        <pc:picChg chg="add mod modCrop">
          <ac:chgData name="Bhumika Mistry" userId="S::bm4g15@soton.ac.uk::35bb96b2-1845-4bef-9f4c-128c15c5a3b4" providerId="AD" clId="Web-{D06048F9-9E10-CCB3-940C-9ACAEB172806}" dt="2021-01-09T20:58:26.512" v="2983" actId="1076"/>
          <ac:picMkLst>
            <pc:docMk/>
            <pc:sldMk cId="2644378237" sldId="267"/>
            <ac:picMk id="16" creationId="{72F0B61E-CE13-44D3-9AE4-1018EC238568}"/>
          </ac:picMkLst>
        </pc:picChg>
        <pc:picChg chg="mod">
          <ac:chgData name="Bhumika Mistry" userId="S::bm4g15@soton.ac.uk::35bb96b2-1845-4bef-9f4c-128c15c5a3b4" providerId="AD" clId="Web-{D06048F9-9E10-CCB3-940C-9ACAEB172806}" dt="2021-01-09T21:01:35.814" v="3013"/>
          <ac:picMkLst>
            <pc:docMk/>
            <pc:sldMk cId="2644378237" sldId="267"/>
            <ac:picMk id="17" creationId="{25BC9E53-5485-472C-B92A-CBD706C79225}"/>
          </ac:picMkLst>
        </pc:picChg>
        <pc:picChg chg="mod">
          <ac:chgData name="Bhumika Mistry" userId="S::bm4g15@soton.ac.uk::35bb96b2-1845-4bef-9f4c-128c15c5a3b4" providerId="AD" clId="Web-{D06048F9-9E10-CCB3-940C-9ACAEB172806}" dt="2021-01-09T15:29:58.354" v="2281" actId="14100"/>
          <ac:picMkLst>
            <pc:docMk/>
            <pc:sldMk cId="2644378237" sldId="267"/>
            <ac:picMk id="21" creationId="{6EB882BF-B66E-46DC-A50C-8D2924602D44}"/>
          </ac:picMkLst>
        </pc:picChg>
        <pc:picChg chg="mod">
          <ac:chgData name="Bhumika Mistry" userId="S::bm4g15@soton.ac.uk::35bb96b2-1845-4bef-9f4c-128c15c5a3b4" providerId="AD" clId="Web-{D06048F9-9E10-CCB3-940C-9ACAEB172806}" dt="2021-01-09T15:29:58.354" v="2282" actId="14100"/>
          <ac:picMkLst>
            <pc:docMk/>
            <pc:sldMk cId="2644378237" sldId="267"/>
            <ac:picMk id="23" creationId="{0A0E7089-2457-4553-A6CE-AE6D1139BEB9}"/>
          </ac:picMkLst>
        </pc:picChg>
        <pc:cxnChg chg="mod">
          <ac:chgData name="Bhumika Mistry" userId="S::bm4g15@soton.ac.uk::35bb96b2-1845-4bef-9f4c-128c15c5a3b4" providerId="AD" clId="Web-{D06048F9-9E10-CCB3-940C-9ACAEB172806}" dt="2021-01-09T20:55:55.899" v="2977" actId="14100"/>
          <ac:cxnSpMkLst>
            <pc:docMk/>
            <pc:sldMk cId="2644378237" sldId="267"/>
            <ac:cxnSpMk id="25" creationId="{3B2B5CF1-3310-4B69-A3D3-443FA068CCE3}"/>
          </ac:cxnSpMkLst>
        </pc:cxnChg>
        <pc:cxnChg chg="mod">
          <ac:chgData name="Bhumika Mistry" userId="S::bm4g15@soton.ac.uk::35bb96b2-1845-4bef-9f4c-128c15c5a3b4" providerId="AD" clId="Web-{D06048F9-9E10-CCB3-940C-9ACAEB172806}" dt="2021-01-09T15:29:58.354" v="2284" actId="14100"/>
          <ac:cxnSpMkLst>
            <pc:docMk/>
            <pc:sldMk cId="2644378237" sldId="267"/>
            <ac:cxnSpMk id="26" creationId="{5059CA77-A95C-4C43-B1DE-036F756CCBE6}"/>
          </ac:cxnSpMkLst>
        </pc:cxnChg>
      </pc:sldChg>
      <pc:sldChg chg="modSp mod modClrScheme modShow chgLayout">
        <pc:chgData name="Bhumika Mistry" userId="S::bm4g15@soton.ac.uk::35bb96b2-1845-4bef-9f4c-128c15c5a3b4" providerId="AD" clId="Web-{D06048F9-9E10-CCB3-940C-9ACAEB172806}" dt="2021-01-09T20:53:11.594" v="2919" actId="20577"/>
        <pc:sldMkLst>
          <pc:docMk/>
          <pc:sldMk cId="1355883285" sldId="268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1355883285" sldId="268"/>
            <ac:spMk id="2" creationId="{ED850D8B-1661-4FC8-81A8-B8875AC0782A}"/>
          </ac:spMkLst>
        </pc:spChg>
        <pc:spChg chg="mod ord">
          <ac:chgData name="Bhumika Mistry" userId="S::bm4g15@soton.ac.uk::35bb96b2-1845-4bef-9f4c-128c15c5a3b4" providerId="AD" clId="Web-{D06048F9-9E10-CCB3-940C-9ACAEB172806}" dt="2021-01-09T20:53:11.594" v="2919" actId="20577"/>
          <ac:spMkLst>
            <pc:docMk/>
            <pc:sldMk cId="1355883285" sldId="268"/>
            <ac:spMk id="3" creationId="{26FFD88F-4EAD-4C05-B021-EEDD9288B704}"/>
          </ac:spMkLst>
        </pc:spChg>
      </pc:sldChg>
      <pc:sldChg chg="delSp modSp mod modClrScheme chgLayout modNotes">
        <pc:chgData name="Bhumika Mistry" userId="S::bm4g15@soton.ac.uk::35bb96b2-1845-4bef-9f4c-128c15c5a3b4" providerId="AD" clId="Web-{D06048F9-9E10-CCB3-940C-9ACAEB172806}" dt="2021-01-09T22:01:16.122" v="3581"/>
        <pc:sldMkLst>
          <pc:docMk/>
          <pc:sldMk cId="3984211360" sldId="269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3984211360" sldId="269"/>
            <ac:spMk id="2" creationId="{D39E959A-4371-4D5C-A476-54198896F083}"/>
          </ac:spMkLst>
        </pc:spChg>
        <pc:spChg chg="mod ord">
          <ac:chgData name="Bhumika Mistry" userId="S::bm4g15@soton.ac.uk::35bb96b2-1845-4bef-9f4c-128c15c5a3b4" providerId="AD" clId="Web-{D06048F9-9E10-CCB3-940C-9ACAEB172806}" dt="2021-01-09T15:46:42.483" v="2313" actId="20577"/>
          <ac:spMkLst>
            <pc:docMk/>
            <pc:sldMk cId="3984211360" sldId="269"/>
            <ac:spMk id="3" creationId="{784EA947-EE5D-48F0-B9FA-8BD82C36040A}"/>
          </ac:spMkLst>
        </pc:spChg>
        <pc:spChg chg="del">
          <ac:chgData name="Bhumika Mistry" userId="S::bm4g15@soton.ac.uk::35bb96b2-1845-4bef-9f4c-128c15c5a3b4" providerId="AD" clId="Web-{D06048F9-9E10-CCB3-940C-9ACAEB172806}" dt="2021-01-09T22:01:01.949" v="3580"/>
          <ac:spMkLst>
            <pc:docMk/>
            <pc:sldMk cId="3984211360" sldId="269"/>
            <ac:spMk id="6" creationId="{5BFE71A5-502E-4040-AA82-4BC5A278074D}"/>
          </ac:spMkLst>
        </pc:spChg>
        <pc:spChg chg="del">
          <ac:chgData name="Bhumika Mistry" userId="S::bm4g15@soton.ac.uk::35bb96b2-1845-4bef-9f4c-128c15c5a3b4" providerId="AD" clId="Web-{D06048F9-9E10-CCB3-940C-9ACAEB172806}" dt="2021-01-09T22:00:58.356" v="3579"/>
          <ac:spMkLst>
            <pc:docMk/>
            <pc:sldMk cId="3984211360" sldId="269"/>
            <ac:spMk id="7" creationId="{EE08BF4B-9712-4231-A9A8-C64544FFEAB5}"/>
          </ac:spMkLst>
        </pc:spChg>
        <pc:cxnChg chg="del">
          <ac:chgData name="Bhumika Mistry" userId="S::bm4g15@soton.ac.uk::35bb96b2-1845-4bef-9f4c-128c15c5a3b4" providerId="AD" clId="Web-{D06048F9-9E10-CCB3-940C-9ACAEB172806}" dt="2021-01-09T22:00:55.402" v="3578"/>
          <ac:cxnSpMkLst>
            <pc:docMk/>
            <pc:sldMk cId="3984211360" sldId="269"/>
            <ac:cxnSpMk id="10" creationId="{6896D842-BD6F-40EB-9B36-A7D4FA803B88}"/>
          </ac:cxnSpMkLst>
        </pc:cxnChg>
        <pc:cxnChg chg="del mod">
          <ac:chgData name="Bhumika Mistry" userId="S::bm4g15@soton.ac.uk::35bb96b2-1845-4bef-9f4c-128c15c5a3b4" providerId="AD" clId="Web-{D06048F9-9E10-CCB3-940C-9ACAEB172806}" dt="2021-01-09T22:01:16.122" v="3581"/>
          <ac:cxnSpMkLst>
            <pc:docMk/>
            <pc:sldMk cId="3984211360" sldId="269"/>
            <ac:cxnSpMk id="11" creationId="{349B03BF-E50C-41FA-BF38-09C8869B2C0B}"/>
          </ac:cxnSpMkLst>
        </pc:cxnChg>
      </pc:sldChg>
      <pc:sldChg chg="addSp delSp modSp mod modClrScheme chgLayout">
        <pc:chgData name="Bhumika Mistry" userId="S::bm4g15@soton.ac.uk::35bb96b2-1845-4bef-9f4c-128c15c5a3b4" providerId="AD" clId="Web-{D06048F9-9E10-CCB3-940C-9ACAEB172806}" dt="2021-01-09T21:36:50.376" v="3453"/>
        <pc:sldMkLst>
          <pc:docMk/>
          <pc:sldMk cId="3935841809" sldId="270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3935841809" sldId="270"/>
            <ac:spMk id="2" creationId="{96F67830-4A47-440B-B3C7-E36DBCB18D9F}"/>
          </ac:spMkLst>
        </pc:spChg>
        <pc:spChg chg="mod ord">
          <ac:chgData name="Bhumika Mistry" userId="S::bm4g15@soton.ac.uk::35bb96b2-1845-4bef-9f4c-128c15c5a3b4" providerId="AD" clId="Web-{D06048F9-9E10-CCB3-940C-9ACAEB172806}" dt="2021-01-09T21:36:29.360" v="3449" actId="14100"/>
          <ac:spMkLst>
            <pc:docMk/>
            <pc:sldMk cId="3935841809" sldId="270"/>
            <ac:spMk id="3" creationId="{406EC8EC-0B41-4C0A-96E8-CE63CD0718A1}"/>
          </ac:spMkLst>
        </pc:spChg>
        <pc:picChg chg="add del mod">
          <ac:chgData name="Bhumika Mistry" userId="S::bm4g15@soton.ac.uk::35bb96b2-1845-4bef-9f4c-128c15c5a3b4" providerId="AD" clId="Web-{D06048F9-9E10-CCB3-940C-9ACAEB172806}" dt="2021-01-09T21:36:50.376" v="3453"/>
          <ac:picMkLst>
            <pc:docMk/>
            <pc:sldMk cId="3935841809" sldId="270"/>
            <ac:picMk id="4" creationId="{60B17A8B-B30F-459B-9B59-FB97C3F81A65}"/>
          </ac:picMkLst>
        </pc:picChg>
      </pc:sldChg>
      <pc:sldChg chg="addSp delSp modSp mod modClrScheme chgLayout modNotes">
        <pc:chgData name="Bhumika Mistry" userId="S::bm4g15@soton.ac.uk::35bb96b2-1845-4bef-9f4c-128c15c5a3b4" providerId="AD" clId="Web-{D06048F9-9E10-CCB3-940C-9ACAEB172806}" dt="2021-01-09T22:01:53.607" v="3589" actId="1076"/>
        <pc:sldMkLst>
          <pc:docMk/>
          <pc:sldMk cId="3120604848" sldId="271"/>
        </pc:sldMkLst>
        <pc:spChg chg="mod ord">
          <ac:chgData name="Bhumika Mistry" userId="S::bm4g15@soton.ac.uk::35bb96b2-1845-4bef-9f4c-128c15c5a3b4" providerId="AD" clId="Web-{D06048F9-9E10-CCB3-940C-9ACAEB172806}" dt="2021-01-09T22:01:53.607" v="3589" actId="1076"/>
          <ac:spMkLst>
            <pc:docMk/>
            <pc:sldMk cId="3120604848" sldId="271"/>
            <ac:spMk id="6" creationId="{2A985FFA-59B4-4911-A7B4-06F5FEFDF1F4}"/>
          </ac:spMkLst>
        </pc:spChg>
        <pc:spChg chg="del">
          <ac:chgData name="Bhumika Mistry" userId="S::bm4g15@soton.ac.uk::35bb96b2-1845-4bef-9f4c-128c15c5a3b4" providerId="AD" clId="Web-{D06048F9-9E10-CCB3-940C-9ACAEB172806}" dt="2021-01-09T13:58:34.188" v="649"/>
          <ac:spMkLst>
            <pc:docMk/>
            <pc:sldMk cId="3120604848" sldId="271"/>
            <ac:spMk id="7" creationId="{94B70F60-7B67-4E97-B875-95F21CF6EF7A}"/>
          </ac:spMkLst>
        </pc:spChg>
        <pc:picChg chg="add del mod">
          <ac:chgData name="Bhumika Mistry" userId="S::bm4g15@soton.ac.uk::35bb96b2-1845-4bef-9f4c-128c15c5a3b4" providerId="AD" clId="Web-{D06048F9-9E10-CCB3-940C-9ACAEB172806}" dt="2021-01-09T21:36:58.798" v="3455" actId="14100"/>
          <ac:picMkLst>
            <pc:docMk/>
            <pc:sldMk cId="3120604848" sldId="271"/>
            <ac:picMk id="5" creationId="{ADE0EE8C-10C8-4733-8BF1-6A6A83C6B2B8}"/>
          </ac:picMkLst>
        </pc:picChg>
      </pc:sldChg>
      <pc:sldChg chg="addSp delSp modSp new mod modClrScheme chgLayout">
        <pc:chgData name="Bhumika Mistry" userId="S::bm4g15@soton.ac.uk::35bb96b2-1845-4bef-9f4c-128c15c5a3b4" providerId="AD" clId="Web-{D06048F9-9E10-CCB3-940C-9ACAEB172806}" dt="2021-01-09T15:28:13.802" v="2252" actId="1076"/>
        <pc:sldMkLst>
          <pc:docMk/>
          <pc:sldMk cId="3218234912" sldId="272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3218234912" sldId="272"/>
            <ac:spMk id="2" creationId="{FEEDB3BC-21D1-4B8B-BCC2-2AA3B83DF625}"/>
          </ac:spMkLst>
        </pc:spChg>
        <pc:spChg chg="del">
          <ac:chgData name="Bhumika Mistry" userId="S::bm4g15@soton.ac.uk::35bb96b2-1845-4bef-9f4c-128c15c5a3b4" providerId="AD" clId="Web-{D06048F9-9E10-CCB3-940C-9ACAEB172806}" dt="2021-01-09T13:17:34.019" v="52"/>
          <ac:spMkLst>
            <pc:docMk/>
            <pc:sldMk cId="3218234912" sldId="272"/>
            <ac:spMk id="3" creationId="{3B16224E-397C-43AF-9F22-B7C583199EDC}"/>
          </ac:spMkLst>
        </pc:spChg>
        <pc:picChg chg="add mod">
          <ac:chgData name="Bhumika Mistry" userId="S::bm4g15@soton.ac.uk::35bb96b2-1845-4bef-9f4c-128c15c5a3b4" providerId="AD" clId="Web-{D06048F9-9E10-CCB3-940C-9ACAEB172806}" dt="2021-01-09T15:28:13.802" v="2252" actId="1076"/>
          <ac:picMkLst>
            <pc:docMk/>
            <pc:sldMk cId="3218234912" sldId="272"/>
            <ac:picMk id="4" creationId="{EA4471F6-C5A8-4E00-9896-B8C72B3BD040}"/>
          </ac:picMkLst>
        </pc:picChg>
      </pc:sldChg>
      <pc:sldChg chg="addSp delSp modSp add mod replId modClrScheme chgLayout">
        <pc:chgData name="Bhumika Mistry" userId="S::bm4g15@soton.ac.uk::35bb96b2-1845-4bef-9f4c-128c15c5a3b4" providerId="AD" clId="Web-{D06048F9-9E10-CCB3-940C-9ACAEB172806}" dt="2021-01-09T22:00:05.682" v="3577" actId="20577"/>
        <pc:sldMkLst>
          <pc:docMk/>
          <pc:sldMk cId="3969372615" sldId="273"/>
        </pc:sldMkLst>
        <pc:spChg chg="mod ord">
          <ac:chgData name="Bhumika Mistry" userId="S::bm4g15@soton.ac.uk::35bb96b2-1845-4bef-9f4c-128c15c5a3b4" providerId="AD" clId="Web-{D06048F9-9E10-CCB3-940C-9ACAEB172806}" dt="2021-01-09T15:23:53.053" v="2198"/>
          <ac:spMkLst>
            <pc:docMk/>
            <pc:sldMk cId="3969372615" sldId="273"/>
            <ac:spMk id="2" creationId="{0E9E66D8-C05A-469C-97F6-51CB659B3EBA}"/>
          </ac:spMkLst>
        </pc:spChg>
        <pc:spChg chg="mod ord">
          <ac:chgData name="Bhumika Mistry" userId="S::bm4g15@soton.ac.uk::35bb96b2-1845-4bef-9f4c-128c15c5a3b4" providerId="AD" clId="Web-{D06048F9-9E10-CCB3-940C-9ACAEB172806}" dt="2021-01-09T22:00:05.682" v="3577" actId="20577"/>
          <ac:spMkLst>
            <pc:docMk/>
            <pc:sldMk cId="3969372615" sldId="273"/>
            <ac:spMk id="3" creationId="{EBBE45D2-86F2-4C2E-B8E7-58852DB9C28D}"/>
          </ac:spMkLst>
        </pc:spChg>
        <pc:cxnChg chg="add del mod">
          <ac:chgData name="Bhumika Mistry" userId="S::bm4g15@soton.ac.uk::35bb96b2-1845-4bef-9f4c-128c15c5a3b4" providerId="AD" clId="Web-{D06048F9-9E10-CCB3-940C-9ACAEB172806}" dt="2021-01-09T14:26:20.525" v="1173"/>
          <ac:cxnSpMkLst>
            <pc:docMk/>
            <pc:sldMk cId="3969372615" sldId="273"/>
            <ac:cxnSpMk id="4" creationId="{02998D14-B0B6-4743-988F-1A9CA67ED341}"/>
          </ac:cxnSpMkLst>
        </pc:cxnChg>
        <pc:cxnChg chg="add del mod">
          <ac:chgData name="Bhumika Mistry" userId="S::bm4g15@soton.ac.uk::35bb96b2-1845-4bef-9f4c-128c15c5a3b4" providerId="AD" clId="Web-{D06048F9-9E10-CCB3-940C-9ACAEB172806}" dt="2021-01-09T14:38:26.351" v="1239"/>
          <ac:cxnSpMkLst>
            <pc:docMk/>
            <pc:sldMk cId="3969372615" sldId="273"/>
            <ac:cxnSpMk id="5" creationId="{E33238CB-177E-4F16-89BD-7C7916B6C4C5}"/>
          </ac:cxnSpMkLst>
        </pc:cxnChg>
      </pc:sldChg>
      <pc:sldChg chg="delSp modSp add ord replId">
        <pc:chgData name="Bhumika Mistry" userId="S::bm4g15@soton.ac.uk::35bb96b2-1845-4bef-9f4c-128c15c5a3b4" providerId="AD" clId="Web-{D06048F9-9E10-CCB3-940C-9ACAEB172806}" dt="2021-01-09T21:37:49.018" v="3460" actId="20577"/>
        <pc:sldMkLst>
          <pc:docMk/>
          <pc:sldMk cId="2785367118" sldId="274"/>
        </pc:sldMkLst>
        <pc:spChg chg="mod">
          <ac:chgData name="Bhumika Mistry" userId="S::bm4g15@soton.ac.uk::35bb96b2-1845-4bef-9f4c-128c15c5a3b4" providerId="AD" clId="Web-{D06048F9-9E10-CCB3-940C-9ACAEB172806}" dt="2021-01-09T21:37:49.018" v="3460" actId="20577"/>
          <ac:spMkLst>
            <pc:docMk/>
            <pc:sldMk cId="2785367118" sldId="274"/>
            <ac:spMk id="3" creationId="{10A9767A-B121-4102-AB81-966471A42077}"/>
          </ac:spMkLst>
        </pc:spChg>
        <pc:picChg chg="del">
          <ac:chgData name="Bhumika Mistry" userId="S::bm4g15@soton.ac.uk::35bb96b2-1845-4bef-9f4c-128c15c5a3b4" providerId="AD" clId="Web-{D06048F9-9E10-CCB3-940C-9ACAEB172806}" dt="2021-01-09T17:31:35.746" v="2594"/>
          <ac:picMkLst>
            <pc:docMk/>
            <pc:sldMk cId="2785367118" sldId="274"/>
            <ac:picMk id="5" creationId="{EEA356A6-D356-4B21-8987-A4CC46B18568}"/>
          </ac:picMkLst>
        </pc:picChg>
        <pc:picChg chg="del">
          <ac:chgData name="Bhumika Mistry" userId="S::bm4g15@soton.ac.uk::35bb96b2-1845-4bef-9f4c-128c15c5a3b4" providerId="AD" clId="Web-{D06048F9-9E10-CCB3-940C-9ACAEB172806}" dt="2021-01-09T17:31:38.496" v="2596"/>
          <ac:picMkLst>
            <pc:docMk/>
            <pc:sldMk cId="2785367118" sldId="274"/>
            <ac:picMk id="6" creationId="{B7640C3A-2F58-412B-8830-26DB89941F53}"/>
          </ac:picMkLst>
        </pc:picChg>
        <pc:picChg chg="del">
          <ac:chgData name="Bhumika Mistry" userId="S::bm4g15@soton.ac.uk::35bb96b2-1845-4bef-9f4c-128c15c5a3b4" providerId="AD" clId="Web-{D06048F9-9E10-CCB3-940C-9ACAEB172806}" dt="2021-01-09T17:31:38.496" v="2595"/>
          <ac:picMkLst>
            <pc:docMk/>
            <pc:sldMk cId="2785367118" sldId="274"/>
            <ac:picMk id="8" creationId="{A99E21E6-7A94-4B2B-B120-6CD51E98C413}"/>
          </ac:picMkLst>
        </pc:picChg>
      </pc:sldChg>
      <pc:sldChg chg="add del replId">
        <pc:chgData name="Bhumika Mistry" userId="S::bm4g15@soton.ac.uk::35bb96b2-1845-4bef-9f4c-128c15c5a3b4" providerId="AD" clId="Web-{D06048F9-9E10-CCB3-940C-9ACAEB172806}" dt="2021-01-09T20:10:08.212" v="2643"/>
        <pc:sldMkLst>
          <pc:docMk/>
          <pc:sldMk cId="1322957395" sldId="275"/>
        </pc:sldMkLst>
      </pc:sldChg>
      <pc:sldMasterChg chg="add del addSldLayout delSldLayout">
        <pc:chgData name="Bhumika Mistry" userId="S::bm4g15@soton.ac.uk::35bb96b2-1845-4bef-9f4c-128c15c5a3b4" providerId="AD" clId="Web-{D06048F9-9E10-CCB3-940C-9ACAEB172806}" dt="2021-01-09T15:19:20.289" v="2169"/>
        <pc:sldMasterMkLst>
          <pc:docMk/>
          <pc:sldMasterMk cId="2460954070" sldId="2147483660"/>
        </pc:sldMasterMkLst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humika Mistry" userId="S::bm4g15@soton.ac.uk::35bb96b2-1845-4bef-9f4c-128c15c5a3b4" providerId="AD" clId="Web-{D06048F9-9E10-CCB3-940C-9ACAEB172806}" dt="2021-01-09T15:19:20.289" v="21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D06048F9-9E10-CCB3-940C-9ACAEB172806}" dt="2021-01-09T15:22:18.377" v="2188"/>
        <pc:sldMasterMkLst>
          <pc:docMk/>
          <pc:sldMasterMk cId="1931071306" sldId="2147483672"/>
        </pc:sldMasterMkLst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690720512" sldId="2147483673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728502551" sldId="2147483674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3334001501" sldId="2147483675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3711037231" sldId="2147483676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3312049781" sldId="2147483677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161109205" sldId="2147483678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2857667000" sldId="2147483679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3022893396" sldId="2147483680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361391808" sldId="2147483681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4031137375" sldId="2147483682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2:18.377" v="2188"/>
          <pc:sldLayoutMkLst>
            <pc:docMk/>
            <pc:sldMasterMk cId="1931071306" sldId="2147483672"/>
            <pc:sldLayoutMk cId="1626568387" sldId="2147483683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D06048F9-9E10-CCB3-940C-9ACAEB172806}" dt="2021-01-09T15:18:59.819" v="2168"/>
        <pc:sldMasterMkLst>
          <pc:docMk/>
          <pc:sldMasterMk cId="3951617861" sldId="2147483672"/>
        </pc:sldMasterMkLst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4148012365" sldId="2147483673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998432110" sldId="2147483674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558171707" sldId="2147483675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3335584499" sldId="2147483676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3707974347" sldId="2147483677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2269588969" sldId="2147483678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3728621480" sldId="2147483679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352900368" sldId="2147483680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1178893578" sldId="2147483681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496670394" sldId="2147483682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18:59.819" v="2168"/>
          <pc:sldLayoutMkLst>
            <pc:docMk/>
            <pc:sldMasterMk cId="3951617861" sldId="2147483672"/>
            <pc:sldLayoutMk cId="1970460589" sldId="2147483683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D06048F9-9E10-CCB3-940C-9ACAEB172806}" dt="2021-01-09T15:23:41.022" v="2197"/>
        <pc:sldMasterMkLst>
          <pc:docMk/>
          <pc:sldMasterMk cId="1238800499" sldId="2147483684"/>
        </pc:sldMasterMkLst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1002168121" sldId="2147483685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465918244" sldId="2147483686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2018805343" sldId="2147483687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2123229223" sldId="2147483688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3317410499" sldId="2147483689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1551762515" sldId="2147483690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1923305257" sldId="2147483691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256220926" sldId="2147483692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3512528792" sldId="2147483693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3933048225" sldId="2147483694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41.022" v="2197"/>
          <pc:sldLayoutMkLst>
            <pc:docMk/>
            <pc:sldMasterMk cId="1238800499" sldId="2147483684"/>
            <pc:sldLayoutMk cId="3852481436" sldId="2147483695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D06048F9-9E10-CCB3-940C-9ACAEB172806}" dt="2021-01-09T15:20:04.869" v="2174"/>
        <pc:sldMasterMkLst>
          <pc:docMk/>
          <pc:sldMasterMk cId="1718608306" sldId="2147483684"/>
        </pc:sldMasterMkLst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2757220544" sldId="2147483685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1341217083" sldId="2147483686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2316789861" sldId="2147483687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982108919" sldId="2147483688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3516387298" sldId="2147483689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387643788" sldId="2147483690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3638521961" sldId="2147483691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769625970" sldId="2147483692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3436053667" sldId="2147483693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1035822843" sldId="2147483694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0:04.869" v="2174"/>
          <pc:sldLayoutMkLst>
            <pc:docMk/>
            <pc:sldMasterMk cId="1718608306" sldId="2147483684"/>
            <pc:sldLayoutMk cId="1629232521" sldId="2147483695"/>
          </pc:sldLayoutMkLst>
        </pc:sldLayoutChg>
      </pc:sldMasterChg>
      <pc:sldMasterChg chg="add del addSldLayout delSldLayout modSldLayout">
        <pc:chgData name="Bhumika Mistry" userId="S::bm4g15@soton.ac.uk::35bb96b2-1845-4bef-9f4c-128c15c5a3b4" providerId="AD" clId="Web-{D06048F9-9E10-CCB3-940C-9ACAEB172806}" dt="2021-01-09T15:23:53.053" v="2198"/>
        <pc:sldMasterMkLst>
          <pc:docMk/>
          <pc:sldMasterMk cId="490841559" sldId="2147483696"/>
        </pc:sldMasterMkLst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136417377" sldId="2147483697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1010540958" sldId="2147483698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159700355" sldId="2147483699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911333301" sldId="2147483700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1195933808" sldId="2147483701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669458331" sldId="2147483702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683293035" sldId="2147483703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28673718" sldId="2147483704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002504081" sldId="2147483705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2094115999" sldId="2147483706"/>
          </pc:sldLayoutMkLst>
        </pc:sldLayoutChg>
        <pc:sldLayoutChg chg="add del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490841559" sldId="2147483696"/>
            <pc:sldLayoutMk cId="32673519" sldId="2147483707"/>
          </pc:sldLayoutMkLst>
        </pc:sldLayoutChg>
      </pc:sldMasterChg>
      <pc:sldMasterChg chg="add addSldLayout modSldLayout">
        <pc:chgData name="Bhumika Mistry" userId="S::bm4g15@soton.ac.uk::35bb96b2-1845-4bef-9f4c-128c15c5a3b4" providerId="AD" clId="Web-{D06048F9-9E10-CCB3-940C-9ACAEB172806}" dt="2021-01-09T15:23:53.053" v="2198"/>
        <pc:sldMasterMkLst>
          <pc:docMk/>
          <pc:sldMasterMk cId="3234608280" sldId="2147483708"/>
        </pc:sldMasterMkLst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074162787" sldId="2147483709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4285709269" sldId="2147483710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827111086" sldId="2147483711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3922762734" sldId="2147483712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4148494833" sldId="2147483713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020157467" sldId="2147483714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56882547" sldId="2147483715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863179471" sldId="2147483716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3858354834" sldId="2147483717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2976717892" sldId="2147483718"/>
          </pc:sldLayoutMkLst>
        </pc:sldLayoutChg>
        <pc:sldLayoutChg chg="add mod replId">
          <pc:chgData name="Bhumika Mistry" userId="S::bm4g15@soton.ac.uk::35bb96b2-1845-4bef-9f4c-128c15c5a3b4" providerId="AD" clId="Web-{D06048F9-9E10-CCB3-940C-9ACAEB172806}" dt="2021-01-09T15:23:53.053" v="2198"/>
          <pc:sldLayoutMkLst>
            <pc:docMk/>
            <pc:sldMasterMk cId="3234608280" sldId="2147483708"/>
            <pc:sldLayoutMk cId="48456212" sldId="214748371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6DB08-5A69-415D-A689-A7F75462CF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7523FB-0211-4E8A-BED2-32E9F36DE2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BC3BDACC-0078-45D8-8B0A-12E2C5F8DA42}" type="parTrans" cxnId="{C1E07686-0AE7-4EE5-9176-B2A011A4115C}">
      <dgm:prSet/>
      <dgm:spPr/>
      <dgm:t>
        <a:bodyPr/>
        <a:lstStyle/>
        <a:p>
          <a:endParaRPr lang="en-US"/>
        </a:p>
      </dgm:t>
    </dgm:pt>
    <dgm:pt modelId="{327C8B03-8F45-4E39-99D3-6052BF517B6D}" type="sibTrans" cxnId="{C1E07686-0AE7-4EE5-9176-B2A011A4115C}">
      <dgm:prSet/>
      <dgm:spPr/>
      <dgm:t>
        <a:bodyPr/>
        <a:lstStyle/>
        <a:p>
          <a:endParaRPr lang="en-US"/>
        </a:p>
      </dgm:t>
    </dgm:pt>
    <dgm:pt modelId="{6A05E053-571D-4489-A67C-0F8537BB2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Existing </a:t>
          </a:r>
          <a:r>
            <a:rPr lang="en-US" b="0" dirty="0"/>
            <a:t>units</a:t>
          </a:r>
          <a:r>
            <a:rPr lang="en-US" b="0" dirty="0">
              <a:latin typeface="Calibri Light" panose="020F0302020204030204"/>
            </a:rPr>
            <a:t> </a:t>
          </a:r>
          <a:endParaRPr lang="en-US" b="0" dirty="0"/>
        </a:p>
      </dgm:t>
    </dgm:pt>
    <dgm:pt modelId="{4EBC061D-9296-457D-B121-393CEB1D07CF}" type="parTrans" cxnId="{1871F893-0A97-4AFD-A483-3995AE25FE0B}">
      <dgm:prSet/>
      <dgm:spPr/>
      <dgm:t>
        <a:bodyPr/>
        <a:lstStyle/>
        <a:p>
          <a:endParaRPr lang="en-US"/>
        </a:p>
      </dgm:t>
    </dgm:pt>
    <dgm:pt modelId="{2B93D51D-8FB7-4BFC-A391-156D55D69DE5}" type="sibTrans" cxnId="{1871F893-0A97-4AFD-A483-3995AE25FE0B}">
      <dgm:prSet/>
      <dgm:spPr/>
      <dgm:t>
        <a:bodyPr/>
        <a:lstStyle/>
        <a:p>
          <a:endParaRPr lang="en-US"/>
        </a:p>
      </dgm:t>
    </dgm:pt>
    <dgm:pt modelId="{9CBFD22B-12ED-4D33-B70B-D40C7E005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Aims</a:t>
          </a:r>
        </a:p>
      </dgm:t>
    </dgm:pt>
    <dgm:pt modelId="{5859B1EB-D83B-4F08-ADB9-AEBE31FCE455}" type="parTrans" cxnId="{85DF2D74-B2B6-4F28-9E88-432017D9BB04}">
      <dgm:prSet/>
      <dgm:spPr/>
      <dgm:t>
        <a:bodyPr/>
        <a:lstStyle/>
        <a:p>
          <a:endParaRPr lang="en-US"/>
        </a:p>
      </dgm:t>
    </dgm:pt>
    <dgm:pt modelId="{2E7302E3-108C-417A-BA7A-98ABB45C935C}" type="sibTrans" cxnId="{85DF2D74-B2B6-4F28-9E88-432017D9BB04}">
      <dgm:prSet/>
      <dgm:spPr/>
      <dgm:t>
        <a:bodyPr/>
        <a:lstStyle/>
        <a:p>
          <a:endParaRPr lang="en-US"/>
        </a:p>
      </dgm:t>
    </dgm:pt>
    <dgm:pt modelId="{4810B5A7-74FB-4589-874F-5289067C6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 unit task</a:t>
          </a:r>
        </a:p>
      </dgm:t>
    </dgm:pt>
    <dgm:pt modelId="{22555F87-997F-41CD-811F-644AC14E19D3}" type="parTrans" cxnId="{DBA1BED3-3C23-4D6A-8D97-C95A009CED7D}">
      <dgm:prSet/>
      <dgm:spPr/>
      <dgm:t>
        <a:bodyPr/>
        <a:lstStyle/>
        <a:p>
          <a:endParaRPr lang="en-US"/>
        </a:p>
      </dgm:t>
    </dgm:pt>
    <dgm:pt modelId="{CB1A825D-30D9-49F5-A31F-71B50C5166B6}" type="sibTrans" cxnId="{DBA1BED3-3C23-4D6A-8D97-C95A009CED7D}">
      <dgm:prSet/>
      <dgm:spPr/>
      <dgm:t>
        <a:bodyPr/>
        <a:lstStyle/>
        <a:p>
          <a:endParaRPr lang="en-US"/>
        </a:p>
      </dgm:t>
    </dgm:pt>
    <dgm:pt modelId="{5F338E6C-2C6D-4D6B-A8B9-87B8BFD86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Show existing units fail to be robust </a:t>
          </a:r>
        </a:p>
      </dgm:t>
    </dgm:pt>
    <dgm:pt modelId="{CF3255D1-61B7-4F89-8304-8E72B1E61E1B}" type="parTrans" cxnId="{C2CD650F-2A7D-4790-97F5-BACA73F7021C}">
      <dgm:prSet/>
      <dgm:spPr/>
      <dgm:t>
        <a:bodyPr/>
        <a:lstStyle/>
        <a:p>
          <a:endParaRPr lang="en-US"/>
        </a:p>
      </dgm:t>
    </dgm:pt>
    <dgm:pt modelId="{9426C6AA-BF2F-4244-879E-CFFFDF05555A}" type="sibTrans" cxnId="{C2CD650F-2A7D-4790-97F5-BACA73F7021C}">
      <dgm:prSet/>
      <dgm:spPr/>
      <dgm:t>
        <a:bodyPr/>
        <a:lstStyle/>
        <a:p>
          <a:endParaRPr lang="en-US"/>
        </a:p>
      </dgm:t>
    </dgm:pt>
    <dgm:pt modelId="{59FD3608-A105-4AA7-BFA4-F970745D9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Proposed improvements</a:t>
          </a:r>
        </a:p>
      </dgm:t>
    </dgm:pt>
    <dgm:pt modelId="{1F9B7F05-4B19-4543-B514-291C20F7648D}" type="parTrans" cxnId="{5809DC50-F274-45E5-A0EB-5F1177A5BF0B}">
      <dgm:prSet/>
      <dgm:spPr/>
      <dgm:t>
        <a:bodyPr/>
        <a:lstStyle/>
        <a:p>
          <a:endParaRPr lang="en-US"/>
        </a:p>
      </dgm:t>
    </dgm:pt>
    <dgm:pt modelId="{EE07872B-59DF-4344-8C5C-0D849FEB5DFB}" type="sibTrans" cxnId="{5809DC50-F274-45E5-A0EB-5F1177A5BF0B}">
      <dgm:prSet/>
      <dgm:spPr/>
      <dgm:t>
        <a:bodyPr/>
        <a:lstStyle/>
        <a:p>
          <a:endParaRPr lang="en-US"/>
        </a:p>
      </dgm:t>
    </dgm:pt>
    <dgm:pt modelId="{CA8D1247-9142-410A-B81B-63FA434BA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unit task </a:t>
          </a:r>
        </a:p>
      </dgm:t>
    </dgm:pt>
    <dgm:pt modelId="{6DE5A389-5CF2-41E6-8533-5958B937FB16}" type="parTrans" cxnId="{0641A19A-C34B-4DD2-95A2-6C04A133F86B}">
      <dgm:prSet/>
      <dgm:spPr/>
      <dgm:t>
        <a:bodyPr/>
        <a:lstStyle/>
        <a:p>
          <a:endParaRPr lang="en-US"/>
        </a:p>
      </dgm:t>
    </dgm:pt>
    <dgm:pt modelId="{004BC800-EEEC-4CBA-ABA3-D1FF701F9BF4}" type="sibTrans" cxnId="{0641A19A-C34B-4DD2-95A2-6C04A133F86B}">
      <dgm:prSet/>
      <dgm:spPr/>
      <dgm:t>
        <a:bodyPr/>
        <a:lstStyle/>
        <a:p>
          <a:endParaRPr lang="en-US"/>
        </a:p>
      </dgm:t>
    </dgm:pt>
    <dgm:pt modelId="{A14B7B85-0EE6-4D3E-BB34-CAAA49579C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Conclusion</a:t>
          </a:r>
          <a:endParaRPr lang="en-US" dirty="0"/>
        </a:p>
      </dgm:t>
    </dgm:pt>
    <dgm:pt modelId="{08D69DD7-196B-4524-BD06-DD29D6F7FD28}" type="parTrans" cxnId="{0929B573-8DE0-4E06-B2A4-8302396A6D8E}">
      <dgm:prSet/>
      <dgm:spPr/>
      <dgm:t>
        <a:bodyPr/>
        <a:lstStyle/>
        <a:p>
          <a:endParaRPr lang="en-US"/>
        </a:p>
      </dgm:t>
    </dgm:pt>
    <dgm:pt modelId="{9F089604-6025-4ED3-B3CF-7344F03E40F9}" type="sibTrans" cxnId="{0929B573-8DE0-4E06-B2A4-8302396A6D8E}">
      <dgm:prSet/>
      <dgm:spPr/>
      <dgm:t>
        <a:bodyPr/>
        <a:lstStyle/>
        <a:p>
          <a:endParaRPr lang="en-US"/>
        </a:p>
      </dgm:t>
    </dgm:pt>
    <dgm:pt modelId="{B509DB76-C442-4745-95CF-A5B40C1622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Definitions</a:t>
          </a:r>
        </a:p>
      </dgm:t>
    </dgm:pt>
    <dgm:pt modelId="{E3E401CD-EFC0-4D3E-80BE-02FEBEB4CF34}" type="parTrans" cxnId="{A1C935CF-4640-43A0-97A0-1845E5370575}">
      <dgm:prSet/>
      <dgm:spPr/>
      <dgm:t>
        <a:bodyPr/>
        <a:lstStyle/>
        <a:p>
          <a:endParaRPr lang="en-GB"/>
        </a:p>
      </dgm:t>
    </dgm:pt>
    <dgm:pt modelId="{43F6E928-5E1A-4D7B-A457-845A80319A5F}" type="sibTrans" cxnId="{A1C935CF-4640-43A0-97A0-1845E5370575}">
      <dgm:prSet/>
      <dgm:spPr/>
      <dgm:t>
        <a:bodyPr/>
        <a:lstStyle/>
        <a:p>
          <a:endParaRPr lang="en-GB"/>
        </a:p>
      </dgm:t>
    </dgm:pt>
    <dgm:pt modelId="{70AF3100-37B8-4A9B-91C8-F3826A53F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stochasticity </a:t>
          </a:r>
        </a:p>
      </dgm:t>
    </dgm:pt>
    <dgm:pt modelId="{8BA87D40-E3BA-4B90-AB17-A8E3625C3FE2}" type="parTrans" cxnId="{BB112BA5-9CF5-4416-9672-02D916A4AE87}">
      <dgm:prSet/>
      <dgm:spPr/>
      <dgm:t>
        <a:bodyPr/>
        <a:lstStyle/>
        <a:p>
          <a:endParaRPr lang="en-GB"/>
        </a:p>
      </dgm:t>
    </dgm:pt>
    <dgm:pt modelId="{FF943DF5-E047-4424-AAEC-C99721F905E1}" type="sibTrans" cxnId="{BB112BA5-9CF5-4416-9672-02D916A4AE87}">
      <dgm:prSet/>
      <dgm:spPr/>
      <dgm:t>
        <a:bodyPr/>
        <a:lstStyle/>
        <a:p>
          <a:endParaRPr lang="en-GB"/>
        </a:p>
      </dgm:t>
    </dgm:pt>
    <dgm:pt modelId="{EE582706-D1B5-4D2A-8987-702773519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loss</a:t>
          </a:r>
        </a:p>
      </dgm:t>
    </dgm:pt>
    <dgm:pt modelId="{82BDC0D1-22D8-488B-BD47-BC018DC550AA}" type="parTrans" cxnId="{867AA867-A1D2-4DF3-A7D2-0AF5A1D1C3DA}">
      <dgm:prSet/>
      <dgm:spPr/>
      <dgm:t>
        <a:bodyPr/>
        <a:lstStyle/>
        <a:p>
          <a:endParaRPr lang="en-GB"/>
        </a:p>
      </dgm:t>
    </dgm:pt>
    <dgm:pt modelId="{6DDB2B5B-B0DD-4E08-AE52-3E5A67C217AB}" type="sibTrans" cxnId="{867AA867-A1D2-4DF3-A7D2-0AF5A1D1C3DA}">
      <dgm:prSet/>
      <dgm:spPr/>
      <dgm:t>
        <a:bodyPr/>
        <a:lstStyle/>
        <a:p>
          <a:endParaRPr lang="en-GB"/>
        </a:p>
      </dgm:t>
    </dgm:pt>
    <dgm:pt modelId="{15817082-08B0-4849-8535-5467B5D97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Beta </a:t>
          </a:r>
          <a:r>
            <a:rPr lang="en-GB" noProof="0" dirty="0"/>
            <a:t>initialisation</a:t>
          </a:r>
          <a:r>
            <a:rPr lang="en-US" dirty="0"/>
            <a:t> </a:t>
          </a:r>
        </a:p>
      </dgm:t>
    </dgm:pt>
    <dgm:pt modelId="{B697FF0B-ED8C-418B-9B80-83339A5C84B6}" type="parTrans" cxnId="{14419FB5-F44C-4866-A6B8-9443C601AD63}">
      <dgm:prSet/>
      <dgm:spPr/>
      <dgm:t>
        <a:bodyPr/>
        <a:lstStyle/>
        <a:p>
          <a:endParaRPr lang="en-GB"/>
        </a:p>
      </dgm:t>
    </dgm:pt>
    <dgm:pt modelId="{5D415205-7057-415A-BB24-F0D55ADED66D}" type="sibTrans" cxnId="{14419FB5-F44C-4866-A6B8-9443C601AD63}">
      <dgm:prSet/>
      <dgm:spPr/>
      <dgm:t>
        <a:bodyPr/>
        <a:lstStyle/>
        <a:p>
          <a:endParaRPr lang="en-GB"/>
        </a:p>
      </dgm:t>
    </dgm:pt>
    <dgm:pt modelId="{4BB42EE3-8A9A-4006-BA5C-E08192A506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operations</a:t>
          </a:r>
        </a:p>
      </dgm:t>
    </dgm:pt>
    <dgm:pt modelId="{CDAC1D82-CBDF-42E9-B32C-EB1063324FB5}" type="parTrans" cxnId="{B796903A-D701-4643-89A4-BDB17B2DF59C}">
      <dgm:prSet/>
      <dgm:spPr/>
      <dgm:t>
        <a:bodyPr/>
        <a:lstStyle/>
        <a:p>
          <a:endParaRPr lang="en-GB"/>
        </a:p>
      </dgm:t>
    </dgm:pt>
    <dgm:pt modelId="{139F79F0-CA29-48EC-9BD0-E914DB1BA976}" type="sibTrans" cxnId="{B796903A-D701-4643-89A4-BDB17B2DF59C}">
      <dgm:prSet/>
      <dgm:spPr/>
      <dgm:t>
        <a:bodyPr/>
        <a:lstStyle/>
        <a:p>
          <a:endParaRPr lang="en-GB"/>
        </a:p>
      </dgm:t>
    </dgm:pt>
    <dgm:pt modelId="{5788205C-EE7B-4183-A52C-310BD297F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Input redundancy </a:t>
          </a:r>
        </a:p>
      </dgm:t>
    </dgm:pt>
    <dgm:pt modelId="{A95ECA3D-4DFF-478D-B78D-5E450A2EA6F8}" type="parTrans" cxnId="{57814FA8-508E-4CF7-998F-BB2A16A479CF}">
      <dgm:prSet/>
      <dgm:spPr/>
      <dgm:t>
        <a:bodyPr/>
        <a:lstStyle/>
        <a:p>
          <a:endParaRPr lang="en-GB"/>
        </a:p>
      </dgm:t>
    </dgm:pt>
    <dgm:pt modelId="{8E1572B1-F8C3-4327-A876-0673D329CA0C}" type="sibTrans" cxnId="{57814FA8-508E-4CF7-998F-BB2A16A479CF}">
      <dgm:prSet/>
      <dgm:spPr/>
      <dgm:t>
        <a:bodyPr/>
        <a:lstStyle/>
        <a:p>
          <a:endParaRPr lang="en-GB"/>
        </a:p>
      </dgm:t>
    </dgm:pt>
    <dgm:pt modelId="{A51AF83C-B9C8-47CF-B75D-DBA89FCF5595}" type="pres">
      <dgm:prSet presAssocID="{FF26DB08-5A69-415D-A689-A7F75462CFFC}" presName="root" presStyleCnt="0">
        <dgm:presLayoutVars>
          <dgm:dir/>
          <dgm:resizeHandles val="exact"/>
        </dgm:presLayoutVars>
      </dgm:prSet>
      <dgm:spPr/>
    </dgm:pt>
    <dgm:pt modelId="{A7ECF399-5E25-409D-B7F6-850FC8BEE0F5}" type="pres">
      <dgm:prSet presAssocID="{BB7523FB-0211-4E8A-BED2-32E9F36DE2D0}" presName="compNode" presStyleCnt="0"/>
      <dgm:spPr/>
    </dgm:pt>
    <dgm:pt modelId="{36CA1580-EF65-470D-ADFC-A2F76BD315CA}" type="pres">
      <dgm:prSet presAssocID="{BB7523FB-0211-4E8A-BED2-32E9F36DE2D0}" presName="bgRect" presStyleLbl="bgShp" presStyleIdx="0" presStyleCnt="5"/>
      <dgm:spPr/>
    </dgm:pt>
    <dgm:pt modelId="{7C1EF282-8E59-4AD2-B372-27EF90008EA2}" type="pres">
      <dgm:prSet presAssocID="{BB7523FB-0211-4E8A-BED2-32E9F36DE2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6371BC7-6CFA-472A-AF9E-553E3CE67C79}" type="pres">
      <dgm:prSet presAssocID="{BB7523FB-0211-4E8A-BED2-32E9F36DE2D0}" presName="spaceRect" presStyleCnt="0"/>
      <dgm:spPr/>
    </dgm:pt>
    <dgm:pt modelId="{8EE83525-75F0-4800-8BB5-BE5BFED3C648}" type="pres">
      <dgm:prSet presAssocID="{BB7523FB-0211-4E8A-BED2-32E9F36DE2D0}" presName="parTx" presStyleLbl="revTx" presStyleIdx="0" presStyleCnt="9">
        <dgm:presLayoutVars>
          <dgm:chMax val="0"/>
          <dgm:chPref val="0"/>
        </dgm:presLayoutVars>
      </dgm:prSet>
      <dgm:spPr/>
    </dgm:pt>
    <dgm:pt modelId="{46D305A2-6303-4C69-8100-5471BA82E9EC}" type="pres">
      <dgm:prSet presAssocID="{BB7523FB-0211-4E8A-BED2-32E9F36DE2D0}" presName="desTx" presStyleLbl="revTx" presStyleIdx="1" presStyleCnt="9">
        <dgm:presLayoutVars/>
      </dgm:prSet>
      <dgm:spPr/>
    </dgm:pt>
    <dgm:pt modelId="{6A236E98-C716-4CFE-BA23-488134757071}" type="pres">
      <dgm:prSet presAssocID="{327C8B03-8F45-4E39-99D3-6052BF517B6D}" presName="sibTrans" presStyleCnt="0"/>
      <dgm:spPr/>
    </dgm:pt>
    <dgm:pt modelId="{7A018080-9A18-4753-A13D-29E2ED10F725}" type="pres">
      <dgm:prSet presAssocID="{4810B5A7-74FB-4589-874F-5289067C6443}" presName="compNode" presStyleCnt="0"/>
      <dgm:spPr/>
    </dgm:pt>
    <dgm:pt modelId="{DEE2D3DE-D682-479A-A91B-D5DBD7A91225}" type="pres">
      <dgm:prSet presAssocID="{4810B5A7-74FB-4589-874F-5289067C6443}" presName="bgRect" presStyleLbl="bgShp" presStyleIdx="1" presStyleCnt="5"/>
      <dgm:spPr/>
    </dgm:pt>
    <dgm:pt modelId="{30E14BEB-65E2-470E-BB9E-F6F12CA62690}" type="pres">
      <dgm:prSet presAssocID="{4810B5A7-74FB-4589-874F-5289067C64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A89E617-D26D-47C0-879A-CEB9F83AEA4C}" type="pres">
      <dgm:prSet presAssocID="{4810B5A7-74FB-4589-874F-5289067C6443}" presName="spaceRect" presStyleCnt="0"/>
      <dgm:spPr/>
    </dgm:pt>
    <dgm:pt modelId="{CBFD75DB-794F-4011-AB6B-243AF91C64C7}" type="pres">
      <dgm:prSet presAssocID="{4810B5A7-74FB-4589-874F-5289067C6443}" presName="parTx" presStyleLbl="revTx" presStyleIdx="2" presStyleCnt="9">
        <dgm:presLayoutVars>
          <dgm:chMax val="0"/>
          <dgm:chPref val="0"/>
        </dgm:presLayoutVars>
      </dgm:prSet>
      <dgm:spPr/>
    </dgm:pt>
    <dgm:pt modelId="{8E926104-BE4B-4DA4-9789-DA21987C498F}" type="pres">
      <dgm:prSet presAssocID="{4810B5A7-74FB-4589-874F-5289067C6443}" presName="desTx" presStyleLbl="revTx" presStyleIdx="3" presStyleCnt="9">
        <dgm:presLayoutVars/>
      </dgm:prSet>
      <dgm:spPr/>
    </dgm:pt>
    <dgm:pt modelId="{BF7C82C5-A2BF-40E7-92E1-02CA1ACE554F}" type="pres">
      <dgm:prSet presAssocID="{CB1A825D-30D9-49F5-A31F-71B50C5166B6}" presName="sibTrans" presStyleCnt="0"/>
      <dgm:spPr/>
    </dgm:pt>
    <dgm:pt modelId="{E4599C35-E98F-4C25-8496-7333102CD938}" type="pres">
      <dgm:prSet presAssocID="{59FD3608-A105-4AA7-BFA4-F970745D9B6F}" presName="compNode" presStyleCnt="0"/>
      <dgm:spPr/>
    </dgm:pt>
    <dgm:pt modelId="{725B36B9-B2AD-4FFD-BDC6-CE0E7AF3A06C}" type="pres">
      <dgm:prSet presAssocID="{59FD3608-A105-4AA7-BFA4-F970745D9B6F}" presName="bgRect" presStyleLbl="bgShp" presStyleIdx="2" presStyleCnt="5"/>
      <dgm:spPr/>
    </dgm:pt>
    <dgm:pt modelId="{09155FF0-E78F-40E7-9A3B-F50D1BEC8E83}" type="pres">
      <dgm:prSet presAssocID="{59FD3608-A105-4AA7-BFA4-F970745D9B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397284-86A9-4921-B49D-1D371294A8A4}" type="pres">
      <dgm:prSet presAssocID="{59FD3608-A105-4AA7-BFA4-F970745D9B6F}" presName="spaceRect" presStyleCnt="0"/>
      <dgm:spPr/>
    </dgm:pt>
    <dgm:pt modelId="{348249AB-9E28-4FB6-B6CE-58EA68A3B308}" type="pres">
      <dgm:prSet presAssocID="{59FD3608-A105-4AA7-BFA4-F970745D9B6F}" presName="parTx" presStyleLbl="revTx" presStyleIdx="4" presStyleCnt="9">
        <dgm:presLayoutVars>
          <dgm:chMax val="0"/>
          <dgm:chPref val="0"/>
        </dgm:presLayoutVars>
      </dgm:prSet>
      <dgm:spPr/>
    </dgm:pt>
    <dgm:pt modelId="{9F269F9F-2C58-431C-9299-6FC9E0A24F58}" type="pres">
      <dgm:prSet presAssocID="{59FD3608-A105-4AA7-BFA4-F970745D9B6F}" presName="desTx" presStyleLbl="revTx" presStyleIdx="5" presStyleCnt="9">
        <dgm:presLayoutVars/>
      </dgm:prSet>
      <dgm:spPr/>
    </dgm:pt>
    <dgm:pt modelId="{5381D0CB-21BC-49A3-8EE2-50113619CE23}" type="pres">
      <dgm:prSet presAssocID="{EE07872B-59DF-4344-8C5C-0D849FEB5DFB}" presName="sibTrans" presStyleCnt="0"/>
      <dgm:spPr/>
    </dgm:pt>
    <dgm:pt modelId="{2154FB85-4CA2-4E34-95E8-42AA6127BB95}" type="pres">
      <dgm:prSet presAssocID="{CA8D1247-9142-410A-B81B-63FA434BABEB}" presName="compNode" presStyleCnt="0"/>
      <dgm:spPr/>
    </dgm:pt>
    <dgm:pt modelId="{C873641B-FA65-44E8-81E3-398DCAE8D277}" type="pres">
      <dgm:prSet presAssocID="{CA8D1247-9142-410A-B81B-63FA434BABEB}" presName="bgRect" presStyleLbl="bgShp" presStyleIdx="3" presStyleCnt="5"/>
      <dgm:spPr/>
    </dgm:pt>
    <dgm:pt modelId="{C22798A7-991F-4023-A1F6-C6BEED5A4347}" type="pres">
      <dgm:prSet presAssocID="{CA8D1247-9142-410A-B81B-63FA434BAB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A800F7D-9FB5-450E-8AF6-3027D4D3A615}" type="pres">
      <dgm:prSet presAssocID="{CA8D1247-9142-410A-B81B-63FA434BABEB}" presName="spaceRect" presStyleCnt="0"/>
      <dgm:spPr/>
    </dgm:pt>
    <dgm:pt modelId="{2CA6C217-EC7E-493D-9DBF-86017605CE19}" type="pres">
      <dgm:prSet presAssocID="{CA8D1247-9142-410A-B81B-63FA434BABEB}" presName="parTx" presStyleLbl="revTx" presStyleIdx="6" presStyleCnt="9">
        <dgm:presLayoutVars>
          <dgm:chMax val="0"/>
          <dgm:chPref val="0"/>
        </dgm:presLayoutVars>
      </dgm:prSet>
      <dgm:spPr/>
    </dgm:pt>
    <dgm:pt modelId="{CC015BC4-325D-454E-84A0-A6A1EE5A2D3D}" type="pres">
      <dgm:prSet presAssocID="{CA8D1247-9142-410A-B81B-63FA434BABEB}" presName="desTx" presStyleLbl="revTx" presStyleIdx="7" presStyleCnt="9">
        <dgm:presLayoutVars/>
      </dgm:prSet>
      <dgm:spPr/>
    </dgm:pt>
    <dgm:pt modelId="{CF9FE2B2-769A-4123-9AD2-E3C0A5B83674}" type="pres">
      <dgm:prSet presAssocID="{004BC800-EEEC-4CBA-ABA3-D1FF701F9BF4}" presName="sibTrans" presStyleCnt="0"/>
      <dgm:spPr/>
    </dgm:pt>
    <dgm:pt modelId="{72251E9D-B265-4260-80A3-93D4CB060181}" type="pres">
      <dgm:prSet presAssocID="{A14B7B85-0EE6-4D3E-BB34-CAAA49579CE5}" presName="compNode" presStyleCnt="0"/>
      <dgm:spPr/>
    </dgm:pt>
    <dgm:pt modelId="{B53A5BA1-8C05-4F79-8E92-F22734F9F44C}" type="pres">
      <dgm:prSet presAssocID="{A14B7B85-0EE6-4D3E-BB34-CAAA49579CE5}" presName="bgRect" presStyleLbl="bgShp" presStyleIdx="4" presStyleCnt="5"/>
      <dgm:spPr/>
    </dgm:pt>
    <dgm:pt modelId="{08AF0421-670F-4AEB-92E8-9237292D1955}" type="pres">
      <dgm:prSet presAssocID="{A14B7B85-0EE6-4D3E-BB34-CAAA49579CE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8068AFB-BAA0-4037-8F63-F489A0ED3DF5}" type="pres">
      <dgm:prSet presAssocID="{A14B7B85-0EE6-4D3E-BB34-CAAA49579CE5}" presName="spaceRect" presStyleCnt="0"/>
      <dgm:spPr/>
    </dgm:pt>
    <dgm:pt modelId="{B27C9040-C697-46CF-ADEB-936D577FD568}" type="pres">
      <dgm:prSet presAssocID="{A14B7B85-0EE6-4D3E-BB34-CAAA49579CE5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C2CD650F-2A7D-4790-97F5-BACA73F7021C}" srcId="{4810B5A7-74FB-4589-874F-5289067C6443}" destId="{5F338E6C-2C6D-4D6B-A8B9-87B8BFD86509}" srcOrd="0" destOrd="0" parTransId="{CF3255D1-61B7-4F89-8304-8E72B1E61E1B}" sibTransId="{9426C6AA-BF2F-4244-879E-CFFFDF05555A}"/>
    <dgm:cxn modelId="{85ECE32E-0645-4D45-B025-DAC6D3C348D9}" type="presOf" srcId="{FF26DB08-5A69-415D-A689-A7F75462CFFC}" destId="{A51AF83C-B9C8-47CF-B75D-DBA89FCF5595}" srcOrd="0" destOrd="0" presId="urn:microsoft.com/office/officeart/2018/2/layout/IconVerticalSolidList"/>
    <dgm:cxn modelId="{B796903A-D701-4643-89A4-BDB17B2DF59C}" srcId="{CA8D1247-9142-410A-B81B-63FA434BABEB}" destId="{4BB42EE3-8A9A-4006-BA5C-E08192A506F0}" srcOrd="0" destOrd="0" parTransId="{CDAC1D82-CBDF-42E9-B32C-EB1063324FB5}" sibTransId="{139F79F0-CA29-48EC-9BD0-E914DB1BA976}"/>
    <dgm:cxn modelId="{D4E2A65D-0415-4E52-8009-0AC82D6197B7}" type="presOf" srcId="{CA8D1247-9142-410A-B81B-63FA434BABEB}" destId="{2CA6C217-EC7E-493D-9DBF-86017605CE19}" srcOrd="0" destOrd="0" presId="urn:microsoft.com/office/officeart/2018/2/layout/IconVerticalSolidList"/>
    <dgm:cxn modelId="{09113561-01F0-4BF8-9946-8908371CE64F}" type="presOf" srcId="{6A05E053-571D-4489-A67C-0F8537BB2196}" destId="{46D305A2-6303-4C69-8100-5471BA82E9EC}" srcOrd="0" destOrd="1" presId="urn:microsoft.com/office/officeart/2018/2/layout/IconVerticalSolidList"/>
    <dgm:cxn modelId="{15D20766-8346-41D8-BEFE-E69A4AC19262}" type="presOf" srcId="{B509DB76-C442-4745-95CF-A5B40C162241}" destId="{46D305A2-6303-4C69-8100-5471BA82E9EC}" srcOrd="0" destOrd="0" presId="urn:microsoft.com/office/officeart/2018/2/layout/IconVerticalSolidList"/>
    <dgm:cxn modelId="{867AA867-A1D2-4DF3-A7D2-0AF5A1D1C3DA}" srcId="{59FD3608-A105-4AA7-BFA4-F970745D9B6F}" destId="{EE582706-D1B5-4D2A-8987-702773519034}" srcOrd="1" destOrd="0" parTransId="{82BDC0D1-22D8-488B-BD47-BC018DC550AA}" sibTransId="{6DDB2B5B-B0DD-4E08-AE52-3E5A67C217AB}"/>
    <dgm:cxn modelId="{EC2CA14A-70B4-4971-A3AF-B187C2B44946}" type="presOf" srcId="{59FD3608-A105-4AA7-BFA4-F970745D9B6F}" destId="{348249AB-9E28-4FB6-B6CE-58EA68A3B308}" srcOrd="0" destOrd="0" presId="urn:microsoft.com/office/officeart/2018/2/layout/IconVerticalSolidList"/>
    <dgm:cxn modelId="{5996CF6F-648B-4489-ADF7-65039A36E711}" type="presOf" srcId="{4BB42EE3-8A9A-4006-BA5C-E08192A506F0}" destId="{CC015BC4-325D-454E-84A0-A6A1EE5A2D3D}" srcOrd="0" destOrd="0" presId="urn:microsoft.com/office/officeart/2018/2/layout/IconVerticalSolidList"/>
    <dgm:cxn modelId="{5809DC50-F274-45E5-A0EB-5F1177A5BF0B}" srcId="{FF26DB08-5A69-415D-A689-A7F75462CFFC}" destId="{59FD3608-A105-4AA7-BFA4-F970745D9B6F}" srcOrd="2" destOrd="0" parTransId="{1F9B7F05-4B19-4543-B514-291C20F7648D}" sibTransId="{EE07872B-59DF-4344-8C5C-0D849FEB5DFB}"/>
    <dgm:cxn modelId="{0929B573-8DE0-4E06-B2A4-8302396A6D8E}" srcId="{FF26DB08-5A69-415D-A689-A7F75462CFFC}" destId="{A14B7B85-0EE6-4D3E-BB34-CAAA49579CE5}" srcOrd="4" destOrd="0" parTransId="{08D69DD7-196B-4524-BD06-DD29D6F7FD28}" sibTransId="{9F089604-6025-4ED3-B3CF-7344F03E40F9}"/>
    <dgm:cxn modelId="{85DF2D74-B2B6-4F28-9E88-432017D9BB04}" srcId="{BB7523FB-0211-4E8A-BED2-32E9F36DE2D0}" destId="{9CBFD22B-12ED-4D33-B70B-D40C7E005374}" srcOrd="2" destOrd="0" parTransId="{5859B1EB-D83B-4F08-ADB9-AEBE31FCE455}" sibTransId="{2E7302E3-108C-417A-BA7A-98ABB45C935C}"/>
    <dgm:cxn modelId="{C1E07686-0AE7-4EE5-9176-B2A011A4115C}" srcId="{FF26DB08-5A69-415D-A689-A7F75462CFFC}" destId="{BB7523FB-0211-4E8A-BED2-32E9F36DE2D0}" srcOrd="0" destOrd="0" parTransId="{BC3BDACC-0078-45D8-8B0A-12E2C5F8DA42}" sibTransId="{327C8B03-8F45-4E39-99D3-6052BF517B6D}"/>
    <dgm:cxn modelId="{8FC5388E-4EC7-49D9-8F9F-C56CC7380006}" type="presOf" srcId="{4810B5A7-74FB-4589-874F-5289067C6443}" destId="{CBFD75DB-794F-4011-AB6B-243AF91C64C7}" srcOrd="0" destOrd="0" presId="urn:microsoft.com/office/officeart/2018/2/layout/IconVerticalSolidList"/>
    <dgm:cxn modelId="{1871F893-0A97-4AFD-A483-3995AE25FE0B}" srcId="{BB7523FB-0211-4E8A-BED2-32E9F36DE2D0}" destId="{6A05E053-571D-4489-A67C-0F8537BB2196}" srcOrd="1" destOrd="0" parTransId="{4EBC061D-9296-457D-B121-393CEB1D07CF}" sibTransId="{2B93D51D-8FB7-4BFC-A391-156D55D69DE5}"/>
    <dgm:cxn modelId="{0641A19A-C34B-4DD2-95A2-6C04A133F86B}" srcId="{FF26DB08-5A69-415D-A689-A7F75462CFFC}" destId="{CA8D1247-9142-410A-B81B-63FA434BABEB}" srcOrd="3" destOrd="0" parTransId="{6DE5A389-5CF2-41E6-8533-5958B937FB16}" sibTransId="{004BC800-EEEC-4CBA-ABA3-D1FF701F9BF4}"/>
    <dgm:cxn modelId="{054063A3-4A71-4B70-A865-3F5CB70196F1}" type="presOf" srcId="{EE582706-D1B5-4D2A-8987-702773519034}" destId="{9F269F9F-2C58-431C-9299-6FC9E0A24F58}" srcOrd="0" destOrd="1" presId="urn:microsoft.com/office/officeart/2018/2/layout/IconVerticalSolidList"/>
    <dgm:cxn modelId="{BB112BA5-9CF5-4416-9672-02D916A4AE87}" srcId="{59FD3608-A105-4AA7-BFA4-F970745D9B6F}" destId="{70AF3100-37B8-4A9B-91C8-F3826A53FB2B}" srcOrd="0" destOrd="0" parTransId="{8BA87D40-E3BA-4B90-AB17-A8E3625C3FE2}" sibTransId="{FF943DF5-E047-4424-AAEC-C99721F905E1}"/>
    <dgm:cxn modelId="{57814FA8-508E-4CF7-998F-BB2A16A479CF}" srcId="{CA8D1247-9142-410A-B81B-63FA434BABEB}" destId="{5788205C-EE7B-4183-A52C-310BD297F468}" srcOrd="1" destOrd="0" parTransId="{A95ECA3D-4DFF-478D-B78D-5E450A2EA6F8}" sibTransId="{8E1572B1-F8C3-4327-A876-0673D329CA0C}"/>
    <dgm:cxn modelId="{14419FB5-F44C-4866-A6B8-9443C601AD63}" srcId="{59FD3608-A105-4AA7-BFA4-F970745D9B6F}" destId="{15817082-08B0-4849-8535-5467B5D97B76}" srcOrd="2" destOrd="0" parTransId="{B697FF0B-ED8C-418B-9B80-83339A5C84B6}" sibTransId="{5D415205-7057-415A-BB24-F0D55ADED66D}"/>
    <dgm:cxn modelId="{64652CBA-9BB5-402E-A850-719C8AC5FA8D}" type="presOf" srcId="{5F338E6C-2C6D-4D6B-A8B9-87B8BFD86509}" destId="{8E926104-BE4B-4DA4-9789-DA21987C498F}" srcOrd="0" destOrd="0" presId="urn:microsoft.com/office/officeart/2018/2/layout/IconVerticalSolidList"/>
    <dgm:cxn modelId="{A1C935CF-4640-43A0-97A0-1845E5370575}" srcId="{BB7523FB-0211-4E8A-BED2-32E9F36DE2D0}" destId="{B509DB76-C442-4745-95CF-A5B40C162241}" srcOrd="0" destOrd="0" parTransId="{E3E401CD-EFC0-4D3E-80BE-02FEBEB4CF34}" sibTransId="{43F6E928-5E1A-4D7B-A457-845A80319A5F}"/>
    <dgm:cxn modelId="{DBA1BED3-3C23-4D6A-8D97-C95A009CED7D}" srcId="{FF26DB08-5A69-415D-A689-A7F75462CFFC}" destId="{4810B5A7-74FB-4589-874F-5289067C6443}" srcOrd="1" destOrd="0" parTransId="{22555F87-997F-41CD-811F-644AC14E19D3}" sibTransId="{CB1A825D-30D9-49F5-A31F-71B50C5166B6}"/>
    <dgm:cxn modelId="{9F5FE5EE-966E-40B5-B79D-9B0F9BB9C652}" type="presOf" srcId="{BB7523FB-0211-4E8A-BED2-32E9F36DE2D0}" destId="{8EE83525-75F0-4800-8BB5-BE5BFED3C648}" srcOrd="0" destOrd="0" presId="urn:microsoft.com/office/officeart/2018/2/layout/IconVerticalSolidList"/>
    <dgm:cxn modelId="{569BFCEE-A87D-4E23-94F6-D8F8DE35644E}" type="presOf" srcId="{9CBFD22B-12ED-4D33-B70B-D40C7E005374}" destId="{46D305A2-6303-4C69-8100-5471BA82E9EC}" srcOrd="0" destOrd="2" presId="urn:microsoft.com/office/officeart/2018/2/layout/IconVerticalSolidList"/>
    <dgm:cxn modelId="{5AC04AF1-6D17-4B58-B72D-687EBEA1AAC2}" type="presOf" srcId="{A14B7B85-0EE6-4D3E-BB34-CAAA49579CE5}" destId="{B27C9040-C697-46CF-ADEB-936D577FD568}" srcOrd="0" destOrd="0" presId="urn:microsoft.com/office/officeart/2018/2/layout/IconVerticalSolidList"/>
    <dgm:cxn modelId="{3A99E9F7-9313-415F-B808-90D2625B8168}" type="presOf" srcId="{5788205C-EE7B-4183-A52C-310BD297F468}" destId="{CC015BC4-325D-454E-84A0-A6A1EE5A2D3D}" srcOrd="0" destOrd="1" presId="urn:microsoft.com/office/officeart/2018/2/layout/IconVerticalSolidList"/>
    <dgm:cxn modelId="{7FDFC2F8-29B0-4F74-86FE-2BB2F5C7DD3D}" type="presOf" srcId="{15817082-08B0-4849-8535-5467B5D97B76}" destId="{9F269F9F-2C58-431C-9299-6FC9E0A24F58}" srcOrd="0" destOrd="2" presId="urn:microsoft.com/office/officeart/2018/2/layout/IconVerticalSolidList"/>
    <dgm:cxn modelId="{16FE24FB-76C1-4600-A030-E6819CAA6680}" type="presOf" srcId="{70AF3100-37B8-4A9B-91C8-F3826A53FB2B}" destId="{9F269F9F-2C58-431C-9299-6FC9E0A24F58}" srcOrd="0" destOrd="0" presId="urn:microsoft.com/office/officeart/2018/2/layout/IconVerticalSolidList"/>
    <dgm:cxn modelId="{7AB13D9D-2C4E-4D12-92A8-190C7C1CF9B1}" type="presParOf" srcId="{A51AF83C-B9C8-47CF-B75D-DBA89FCF5595}" destId="{A7ECF399-5E25-409D-B7F6-850FC8BEE0F5}" srcOrd="0" destOrd="0" presId="urn:microsoft.com/office/officeart/2018/2/layout/IconVerticalSolidList"/>
    <dgm:cxn modelId="{4FB05CB5-5FEB-4864-B72B-C1A421FE742C}" type="presParOf" srcId="{A7ECF399-5E25-409D-B7F6-850FC8BEE0F5}" destId="{36CA1580-EF65-470D-ADFC-A2F76BD315CA}" srcOrd="0" destOrd="0" presId="urn:microsoft.com/office/officeart/2018/2/layout/IconVerticalSolidList"/>
    <dgm:cxn modelId="{87D75A84-5759-43CE-8717-A5C3B4537B27}" type="presParOf" srcId="{A7ECF399-5E25-409D-B7F6-850FC8BEE0F5}" destId="{7C1EF282-8E59-4AD2-B372-27EF90008EA2}" srcOrd="1" destOrd="0" presId="urn:microsoft.com/office/officeart/2018/2/layout/IconVerticalSolidList"/>
    <dgm:cxn modelId="{7FA2826F-F7ED-430D-8BC3-3905511732F8}" type="presParOf" srcId="{A7ECF399-5E25-409D-B7F6-850FC8BEE0F5}" destId="{26371BC7-6CFA-472A-AF9E-553E3CE67C79}" srcOrd="2" destOrd="0" presId="urn:microsoft.com/office/officeart/2018/2/layout/IconVerticalSolidList"/>
    <dgm:cxn modelId="{BF880F8B-4006-4069-86F5-1CF8FB6E4632}" type="presParOf" srcId="{A7ECF399-5E25-409D-B7F6-850FC8BEE0F5}" destId="{8EE83525-75F0-4800-8BB5-BE5BFED3C648}" srcOrd="3" destOrd="0" presId="urn:microsoft.com/office/officeart/2018/2/layout/IconVerticalSolidList"/>
    <dgm:cxn modelId="{A19E38D0-B93A-4009-A8A9-0455DCF732D3}" type="presParOf" srcId="{A7ECF399-5E25-409D-B7F6-850FC8BEE0F5}" destId="{46D305A2-6303-4C69-8100-5471BA82E9EC}" srcOrd="4" destOrd="0" presId="urn:microsoft.com/office/officeart/2018/2/layout/IconVerticalSolidList"/>
    <dgm:cxn modelId="{D6B905F4-9EAC-4051-91ED-45999FCB25FD}" type="presParOf" srcId="{A51AF83C-B9C8-47CF-B75D-DBA89FCF5595}" destId="{6A236E98-C716-4CFE-BA23-488134757071}" srcOrd="1" destOrd="0" presId="urn:microsoft.com/office/officeart/2018/2/layout/IconVerticalSolidList"/>
    <dgm:cxn modelId="{F3E3C735-E06D-45F0-AD4B-DABD7E18F5E2}" type="presParOf" srcId="{A51AF83C-B9C8-47CF-B75D-DBA89FCF5595}" destId="{7A018080-9A18-4753-A13D-29E2ED10F725}" srcOrd="2" destOrd="0" presId="urn:microsoft.com/office/officeart/2018/2/layout/IconVerticalSolidList"/>
    <dgm:cxn modelId="{10372F3F-0238-4430-B838-47BDA7C7700A}" type="presParOf" srcId="{7A018080-9A18-4753-A13D-29E2ED10F725}" destId="{DEE2D3DE-D682-479A-A91B-D5DBD7A91225}" srcOrd="0" destOrd="0" presId="urn:microsoft.com/office/officeart/2018/2/layout/IconVerticalSolidList"/>
    <dgm:cxn modelId="{CA896070-EF22-4CC2-AF8C-AC16E85D881F}" type="presParOf" srcId="{7A018080-9A18-4753-A13D-29E2ED10F725}" destId="{30E14BEB-65E2-470E-BB9E-F6F12CA62690}" srcOrd="1" destOrd="0" presId="urn:microsoft.com/office/officeart/2018/2/layout/IconVerticalSolidList"/>
    <dgm:cxn modelId="{6AAB762D-50ED-4A6A-B897-0FE6EF769AB0}" type="presParOf" srcId="{7A018080-9A18-4753-A13D-29E2ED10F725}" destId="{EA89E617-D26D-47C0-879A-CEB9F83AEA4C}" srcOrd="2" destOrd="0" presId="urn:microsoft.com/office/officeart/2018/2/layout/IconVerticalSolidList"/>
    <dgm:cxn modelId="{E6C7CC52-FA90-42FF-9E96-777790E31A68}" type="presParOf" srcId="{7A018080-9A18-4753-A13D-29E2ED10F725}" destId="{CBFD75DB-794F-4011-AB6B-243AF91C64C7}" srcOrd="3" destOrd="0" presId="urn:microsoft.com/office/officeart/2018/2/layout/IconVerticalSolidList"/>
    <dgm:cxn modelId="{95CCB718-FE5D-46B9-8DB7-A9C7467A287B}" type="presParOf" srcId="{7A018080-9A18-4753-A13D-29E2ED10F725}" destId="{8E926104-BE4B-4DA4-9789-DA21987C498F}" srcOrd="4" destOrd="0" presId="urn:microsoft.com/office/officeart/2018/2/layout/IconVerticalSolidList"/>
    <dgm:cxn modelId="{D991644C-F846-4522-8A0B-BF4ED45515D2}" type="presParOf" srcId="{A51AF83C-B9C8-47CF-B75D-DBA89FCF5595}" destId="{BF7C82C5-A2BF-40E7-92E1-02CA1ACE554F}" srcOrd="3" destOrd="0" presId="urn:microsoft.com/office/officeart/2018/2/layout/IconVerticalSolidList"/>
    <dgm:cxn modelId="{4AD9C290-7A8D-46A2-A064-6CECAEF94D17}" type="presParOf" srcId="{A51AF83C-B9C8-47CF-B75D-DBA89FCF5595}" destId="{E4599C35-E98F-4C25-8496-7333102CD938}" srcOrd="4" destOrd="0" presId="urn:microsoft.com/office/officeart/2018/2/layout/IconVerticalSolidList"/>
    <dgm:cxn modelId="{31990994-0F41-4680-A49A-ACE5CD7EDAC5}" type="presParOf" srcId="{E4599C35-E98F-4C25-8496-7333102CD938}" destId="{725B36B9-B2AD-4FFD-BDC6-CE0E7AF3A06C}" srcOrd="0" destOrd="0" presId="urn:microsoft.com/office/officeart/2018/2/layout/IconVerticalSolidList"/>
    <dgm:cxn modelId="{00393AC6-7404-4487-8690-B533636145D9}" type="presParOf" srcId="{E4599C35-E98F-4C25-8496-7333102CD938}" destId="{09155FF0-E78F-40E7-9A3B-F50D1BEC8E83}" srcOrd="1" destOrd="0" presId="urn:microsoft.com/office/officeart/2018/2/layout/IconVerticalSolidList"/>
    <dgm:cxn modelId="{99BC7651-6B1C-431D-BE8A-350603D0B713}" type="presParOf" srcId="{E4599C35-E98F-4C25-8496-7333102CD938}" destId="{DD397284-86A9-4921-B49D-1D371294A8A4}" srcOrd="2" destOrd="0" presId="urn:microsoft.com/office/officeart/2018/2/layout/IconVerticalSolidList"/>
    <dgm:cxn modelId="{6D604BB6-6F44-4BCC-8FD4-3D6FCC0D2319}" type="presParOf" srcId="{E4599C35-E98F-4C25-8496-7333102CD938}" destId="{348249AB-9E28-4FB6-B6CE-58EA68A3B308}" srcOrd="3" destOrd="0" presId="urn:microsoft.com/office/officeart/2018/2/layout/IconVerticalSolidList"/>
    <dgm:cxn modelId="{8BBB9EDF-38C7-44B9-8964-E16BCDE452FE}" type="presParOf" srcId="{E4599C35-E98F-4C25-8496-7333102CD938}" destId="{9F269F9F-2C58-431C-9299-6FC9E0A24F58}" srcOrd="4" destOrd="0" presId="urn:microsoft.com/office/officeart/2018/2/layout/IconVerticalSolidList"/>
    <dgm:cxn modelId="{479A847A-C572-4EE4-891F-1D30119AC84C}" type="presParOf" srcId="{A51AF83C-B9C8-47CF-B75D-DBA89FCF5595}" destId="{5381D0CB-21BC-49A3-8EE2-50113619CE23}" srcOrd="5" destOrd="0" presId="urn:microsoft.com/office/officeart/2018/2/layout/IconVerticalSolidList"/>
    <dgm:cxn modelId="{3D508A8C-FC92-474D-B8F0-7B8E751B9FCA}" type="presParOf" srcId="{A51AF83C-B9C8-47CF-B75D-DBA89FCF5595}" destId="{2154FB85-4CA2-4E34-95E8-42AA6127BB95}" srcOrd="6" destOrd="0" presId="urn:microsoft.com/office/officeart/2018/2/layout/IconVerticalSolidList"/>
    <dgm:cxn modelId="{863BAEA0-1B6B-4D98-9D8F-2017D43EEEA0}" type="presParOf" srcId="{2154FB85-4CA2-4E34-95E8-42AA6127BB95}" destId="{C873641B-FA65-44E8-81E3-398DCAE8D277}" srcOrd="0" destOrd="0" presId="urn:microsoft.com/office/officeart/2018/2/layout/IconVerticalSolidList"/>
    <dgm:cxn modelId="{6369AE6F-EE80-418A-A966-D6D20752071D}" type="presParOf" srcId="{2154FB85-4CA2-4E34-95E8-42AA6127BB95}" destId="{C22798A7-991F-4023-A1F6-C6BEED5A4347}" srcOrd="1" destOrd="0" presId="urn:microsoft.com/office/officeart/2018/2/layout/IconVerticalSolidList"/>
    <dgm:cxn modelId="{F16FE9AC-8E21-4B9D-BEEF-4D90DBC4A469}" type="presParOf" srcId="{2154FB85-4CA2-4E34-95E8-42AA6127BB95}" destId="{4A800F7D-9FB5-450E-8AF6-3027D4D3A615}" srcOrd="2" destOrd="0" presId="urn:microsoft.com/office/officeart/2018/2/layout/IconVerticalSolidList"/>
    <dgm:cxn modelId="{0F93D180-4533-4F0E-BFC6-84AA17EF60E6}" type="presParOf" srcId="{2154FB85-4CA2-4E34-95E8-42AA6127BB95}" destId="{2CA6C217-EC7E-493D-9DBF-86017605CE19}" srcOrd="3" destOrd="0" presId="urn:microsoft.com/office/officeart/2018/2/layout/IconVerticalSolidList"/>
    <dgm:cxn modelId="{61AC0987-E4E7-44D1-9638-75690C4F04D4}" type="presParOf" srcId="{2154FB85-4CA2-4E34-95E8-42AA6127BB95}" destId="{CC015BC4-325D-454E-84A0-A6A1EE5A2D3D}" srcOrd="4" destOrd="0" presId="urn:microsoft.com/office/officeart/2018/2/layout/IconVerticalSolidList"/>
    <dgm:cxn modelId="{C4E2982F-55D3-4620-8ABE-E8EE754C3C52}" type="presParOf" srcId="{A51AF83C-B9C8-47CF-B75D-DBA89FCF5595}" destId="{CF9FE2B2-769A-4123-9AD2-E3C0A5B83674}" srcOrd="7" destOrd="0" presId="urn:microsoft.com/office/officeart/2018/2/layout/IconVerticalSolidList"/>
    <dgm:cxn modelId="{516E1B6C-9945-4F7D-AE5B-4DCA909445BA}" type="presParOf" srcId="{A51AF83C-B9C8-47CF-B75D-DBA89FCF5595}" destId="{72251E9D-B265-4260-80A3-93D4CB060181}" srcOrd="8" destOrd="0" presId="urn:microsoft.com/office/officeart/2018/2/layout/IconVerticalSolidList"/>
    <dgm:cxn modelId="{D2738624-F3A2-41B4-BF43-85C76FCDD337}" type="presParOf" srcId="{72251E9D-B265-4260-80A3-93D4CB060181}" destId="{B53A5BA1-8C05-4F79-8E92-F22734F9F44C}" srcOrd="0" destOrd="0" presId="urn:microsoft.com/office/officeart/2018/2/layout/IconVerticalSolidList"/>
    <dgm:cxn modelId="{B803A5AC-91EA-451B-94F8-84B2EDA3458F}" type="presParOf" srcId="{72251E9D-B265-4260-80A3-93D4CB060181}" destId="{08AF0421-670F-4AEB-92E8-9237292D1955}" srcOrd="1" destOrd="0" presId="urn:microsoft.com/office/officeart/2018/2/layout/IconVerticalSolidList"/>
    <dgm:cxn modelId="{B26F95ED-CC17-4D26-91EE-598B59A71368}" type="presParOf" srcId="{72251E9D-B265-4260-80A3-93D4CB060181}" destId="{18068AFB-BAA0-4037-8F63-F489A0ED3DF5}" srcOrd="2" destOrd="0" presId="urn:microsoft.com/office/officeart/2018/2/layout/IconVerticalSolidList"/>
    <dgm:cxn modelId="{82D53191-41C0-4D1C-B377-699FD36AF540}" type="presParOf" srcId="{72251E9D-B265-4260-80A3-93D4CB060181}" destId="{B27C9040-C697-46CF-ADEB-936D577FD5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A1580-EF65-470D-ADFC-A2F76BD315CA}">
      <dsp:nvSpPr>
        <dsp:cNvPr id="0" name=""/>
        <dsp:cNvSpPr/>
      </dsp:nvSpPr>
      <dsp:spPr>
        <a:xfrm>
          <a:off x="0" y="5522"/>
          <a:ext cx="10515600" cy="72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EF282-8E59-4AD2-B372-27EF90008EA2}">
      <dsp:nvSpPr>
        <dsp:cNvPr id="0" name=""/>
        <dsp:cNvSpPr/>
      </dsp:nvSpPr>
      <dsp:spPr>
        <a:xfrm>
          <a:off x="218883" y="168328"/>
          <a:ext cx="397970" cy="39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3525-75F0-4800-8BB5-BE5BFED3C648}">
      <dsp:nvSpPr>
        <dsp:cNvPr id="0" name=""/>
        <dsp:cNvSpPr/>
      </dsp:nvSpPr>
      <dsp:spPr>
        <a:xfrm>
          <a:off x="835738" y="5522"/>
          <a:ext cx="4732020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Background</a:t>
          </a:r>
        </a:p>
      </dsp:txBody>
      <dsp:txXfrm>
        <a:off x="835738" y="5522"/>
        <a:ext cx="4732020" cy="723583"/>
      </dsp:txXfrm>
    </dsp:sp>
    <dsp:sp modelId="{46D305A2-6303-4C69-8100-5471BA82E9EC}">
      <dsp:nvSpPr>
        <dsp:cNvPr id="0" name=""/>
        <dsp:cNvSpPr/>
      </dsp:nvSpPr>
      <dsp:spPr>
        <a:xfrm>
          <a:off x="5567758" y="5522"/>
          <a:ext cx="4947024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Definitions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Existing </a:t>
          </a:r>
          <a:r>
            <a:rPr lang="en-US" sz="1100" b="0" kern="1200" dirty="0"/>
            <a:t>units</a:t>
          </a:r>
          <a:r>
            <a:rPr lang="en-US" sz="1100" b="0" kern="1200" dirty="0">
              <a:latin typeface="Calibri Light" panose="020F0302020204030204"/>
            </a:rPr>
            <a:t> 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Aims</a:t>
          </a:r>
        </a:p>
      </dsp:txBody>
      <dsp:txXfrm>
        <a:off x="5567758" y="5522"/>
        <a:ext cx="4947024" cy="723583"/>
      </dsp:txXfrm>
    </dsp:sp>
    <dsp:sp modelId="{DEE2D3DE-D682-479A-A91B-D5DBD7A91225}">
      <dsp:nvSpPr>
        <dsp:cNvPr id="0" name=""/>
        <dsp:cNvSpPr/>
      </dsp:nvSpPr>
      <dsp:spPr>
        <a:xfrm>
          <a:off x="0" y="910001"/>
          <a:ext cx="10515600" cy="72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14BEB-65E2-470E-BB9E-F6F12CA62690}">
      <dsp:nvSpPr>
        <dsp:cNvPr id="0" name=""/>
        <dsp:cNvSpPr/>
      </dsp:nvSpPr>
      <dsp:spPr>
        <a:xfrm>
          <a:off x="218883" y="1072807"/>
          <a:ext cx="397970" cy="39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D75DB-794F-4011-AB6B-243AF91C64C7}">
      <dsp:nvSpPr>
        <dsp:cNvPr id="0" name=""/>
        <dsp:cNvSpPr/>
      </dsp:nvSpPr>
      <dsp:spPr>
        <a:xfrm>
          <a:off x="835738" y="910001"/>
          <a:ext cx="4732020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 unit task</a:t>
          </a:r>
        </a:p>
      </dsp:txBody>
      <dsp:txXfrm>
        <a:off x="835738" y="910001"/>
        <a:ext cx="4732020" cy="723583"/>
      </dsp:txXfrm>
    </dsp:sp>
    <dsp:sp modelId="{8E926104-BE4B-4DA4-9789-DA21987C498F}">
      <dsp:nvSpPr>
        <dsp:cNvPr id="0" name=""/>
        <dsp:cNvSpPr/>
      </dsp:nvSpPr>
      <dsp:spPr>
        <a:xfrm>
          <a:off x="5567758" y="910001"/>
          <a:ext cx="4947024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Show existing units fail to be robust </a:t>
          </a:r>
        </a:p>
      </dsp:txBody>
      <dsp:txXfrm>
        <a:off x="5567758" y="910001"/>
        <a:ext cx="4947024" cy="723583"/>
      </dsp:txXfrm>
    </dsp:sp>
    <dsp:sp modelId="{725B36B9-B2AD-4FFD-BDC6-CE0E7AF3A06C}">
      <dsp:nvSpPr>
        <dsp:cNvPr id="0" name=""/>
        <dsp:cNvSpPr/>
      </dsp:nvSpPr>
      <dsp:spPr>
        <a:xfrm>
          <a:off x="0" y="1814480"/>
          <a:ext cx="10515600" cy="72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55FF0-E78F-40E7-9A3B-F50D1BEC8E83}">
      <dsp:nvSpPr>
        <dsp:cNvPr id="0" name=""/>
        <dsp:cNvSpPr/>
      </dsp:nvSpPr>
      <dsp:spPr>
        <a:xfrm>
          <a:off x="218883" y="1977286"/>
          <a:ext cx="397970" cy="397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249AB-9E28-4FB6-B6CE-58EA68A3B308}">
      <dsp:nvSpPr>
        <dsp:cNvPr id="0" name=""/>
        <dsp:cNvSpPr/>
      </dsp:nvSpPr>
      <dsp:spPr>
        <a:xfrm>
          <a:off x="835738" y="1814480"/>
          <a:ext cx="4732020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improvements</a:t>
          </a:r>
        </a:p>
      </dsp:txBody>
      <dsp:txXfrm>
        <a:off x="835738" y="1814480"/>
        <a:ext cx="4732020" cy="723583"/>
      </dsp:txXfrm>
    </dsp:sp>
    <dsp:sp modelId="{9F269F9F-2C58-431C-9299-6FC9E0A24F58}">
      <dsp:nvSpPr>
        <dsp:cNvPr id="0" name=""/>
        <dsp:cNvSpPr/>
      </dsp:nvSpPr>
      <dsp:spPr>
        <a:xfrm>
          <a:off x="5567758" y="1814480"/>
          <a:ext cx="4947024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Adding stochasticity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Correlation loss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Beta </a:t>
          </a:r>
          <a:r>
            <a:rPr lang="en-GB" sz="1100" kern="1200" noProof="0" dirty="0"/>
            <a:t>initialisation</a:t>
          </a:r>
          <a:r>
            <a:rPr lang="en-US" sz="1100" kern="1200" dirty="0"/>
            <a:t> </a:t>
          </a:r>
        </a:p>
      </dsp:txBody>
      <dsp:txXfrm>
        <a:off x="5567758" y="1814480"/>
        <a:ext cx="4947024" cy="723583"/>
      </dsp:txXfrm>
    </dsp:sp>
    <dsp:sp modelId="{C873641B-FA65-44E8-81E3-398DCAE8D277}">
      <dsp:nvSpPr>
        <dsp:cNvPr id="0" name=""/>
        <dsp:cNvSpPr/>
      </dsp:nvSpPr>
      <dsp:spPr>
        <a:xfrm>
          <a:off x="0" y="2718959"/>
          <a:ext cx="10515600" cy="72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798A7-991F-4023-A1F6-C6BEED5A4347}">
      <dsp:nvSpPr>
        <dsp:cNvPr id="0" name=""/>
        <dsp:cNvSpPr/>
      </dsp:nvSpPr>
      <dsp:spPr>
        <a:xfrm>
          <a:off x="218883" y="2881765"/>
          <a:ext cx="397970" cy="397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6C217-EC7E-493D-9DBF-86017605CE19}">
      <dsp:nvSpPr>
        <dsp:cNvPr id="0" name=""/>
        <dsp:cNvSpPr/>
      </dsp:nvSpPr>
      <dsp:spPr>
        <a:xfrm>
          <a:off x="835738" y="2718959"/>
          <a:ext cx="4732020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 unit task </a:t>
          </a:r>
        </a:p>
      </dsp:txBody>
      <dsp:txXfrm>
        <a:off x="835738" y="2718959"/>
        <a:ext cx="4732020" cy="723583"/>
      </dsp:txXfrm>
    </dsp:sp>
    <dsp:sp modelId="{CC015BC4-325D-454E-84A0-A6A1EE5A2D3D}">
      <dsp:nvSpPr>
        <dsp:cNvPr id="0" name=""/>
        <dsp:cNvSpPr/>
      </dsp:nvSpPr>
      <dsp:spPr>
        <a:xfrm>
          <a:off x="5567758" y="2718959"/>
          <a:ext cx="4947024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operations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redundancy </a:t>
          </a:r>
        </a:p>
      </dsp:txBody>
      <dsp:txXfrm>
        <a:off x="5567758" y="2718959"/>
        <a:ext cx="4947024" cy="723583"/>
      </dsp:txXfrm>
    </dsp:sp>
    <dsp:sp modelId="{B53A5BA1-8C05-4F79-8E92-F22734F9F44C}">
      <dsp:nvSpPr>
        <dsp:cNvPr id="0" name=""/>
        <dsp:cNvSpPr/>
      </dsp:nvSpPr>
      <dsp:spPr>
        <a:xfrm>
          <a:off x="0" y="3623438"/>
          <a:ext cx="10515600" cy="723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F0421-670F-4AEB-92E8-9237292D1955}">
      <dsp:nvSpPr>
        <dsp:cNvPr id="0" name=""/>
        <dsp:cNvSpPr/>
      </dsp:nvSpPr>
      <dsp:spPr>
        <a:xfrm>
          <a:off x="218883" y="3786244"/>
          <a:ext cx="397970" cy="397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9040-C697-46CF-ADEB-936D577FD568}">
      <dsp:nvSpPr>
        <dsp:cNvPr id="0" name=""/>
        <dsp:cNvSpPr/>
      </dsp:nvSpPr>
      <dsp:spPr>
        <a:xfrm>
          <a:off x="835738" y="3623438"/>
          <a:ext cx="9679044" cy="723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79" tIns="76579" rIns="76579" bIns="765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Conclusion</a:t>
          </a:r>
          <a:endParaRPr lang="en-US" sz="1900" kern="1200" dirty="0"/>
        </a:p>
      </dsp:txBody>
      <dsp:txXfrm>
        <a:off x="835738" y="3623438"/>
        <a:ext cx="9679044" cy="723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E26F3-1F65-45A1-8CEA-6B1A8599144A}" type="datetimeFigureOut">
              <a:rPr lang="en-GB" smtClean="0"/>
              <a:t>13/11/2023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4AC9-95FF-49E6-A6B4-3587A64EE7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47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02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/>
              <a:t>Means calculated over batches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57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MSE is good at forcing discretization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1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7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cs typeface="Calibri"/>
              </a:rPr>
              <a:t>Img</a:t>
            </a:r>
            <a:r>
              <a:rPr lang="en-US" b="1" dirty="0">
                <a:cs typeface="Calibri"/>
              </a:rPr>
              <a:t>: each output neuron will learn some arithmetic combo of the input values. </a:t>
            </a:r>
          </a:p>
          <a:p>
            <a:r>
              <a:rPr lang="en-US" b="1" dirty="0">
                <a:cs typeface="Calibri"/>
              </a:rPr>
              <a:t>The NAM will learn the general version such that it works for all inputs </a:t>
            </a:r>
          </a:p>
          <a:p>
            <a:r>
              <a:rPr lang="en-US" b="1" dirty="0">
                <a:cs typeface="Calibri"/>
              </a:rPr>
              <a:t>The general solution requires discrete weight values </a:t>
            </a: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Enforced via reg penalty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93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Interpretable -&gt; </a:t>
            </a:r>
            <a:r>
              <a:rPr lang="en-US" dirty="0"/>
              <a:t>add unit 1/-1 = +/-, 0= no sel and mul unit 1=mul and0-= no selection</a:t>
            </a:r>
          </a:p>
          <a:p>
            <a:r>
              <a:rPr lang="en-GB" b="1" dirty="0">
                <a:cs typeface="Calibri"/>
              </a:rPr>
              <a:t>Weights have inductive biases to be discrete </a:t>
            </a:r>
          </a:p>
          <a:p>
            <a:r>
              <a:rPr lang="en-GB" b="1" dirty="0">
                <a:cs typeface="Calibri"/>
              </a:rPr>
              <a:t>Enforced via reg penalties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84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Aim of NAUs = extrapolation</a:t>
            </a:r>
          </a:p>
          <a:p>
            <a:r>
              <a:rPr lang="en-US" dirty="0"/>
              <a:t>To achieve this it should also be robust </a:t>
            </a:r>
          </a:p>
          <a:p>
            <a:pPr marL="566420" lvl="2"/>
            <a:r>
              <a:rPr lang="en-US" sz="1200" b="1" dirty="0"/>
              <a:t>Why care? Little (if any) control of the input distribution for sub-components of the large network</a:t>
            </a:r>
            <a:endParaRPr lang="en-US" sz="1200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2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Aim of NAUs = extrapolation</a:t>
            </a:r>
          </a:p>
          <a:p>
            <a:r>
              <a:rPr lang="en-US" dirty="0"/>
              <a:t>To achieve this it should also be robust </a:t>
            </a:r>
          </a:p>
          <a:p>
            <a:r>
              <a:rPr lang="en-US" dirty="0"/>
              <a:t>Desirable to have achieve robustness.</a:t>
            </a: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alibri"/>
              </a:rPr>
              <a:t>Sparsity error: Distance of the weight which is furthest away from an acceptable weight integer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25 seeds</a:t>
            </a:r>
            <a:br>
              <a:rPr lang="en-GB" i="1" dirty="0"/>
            </a:br>
            <a:endParaRPr lang="en-GB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44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85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None/>
            </a:pPr>
            <a:r>
              <a:rPr lang="en-US" b="1" dirty="0"/>
              <a:t>Imagine </a:t>
            </a:r>
            <a:r>
              <a:rPr lang="en-US" b="0" dirty="0"/>
              <a:t>a case where ideal NAU weights are the following, and the 2 cases which are not correctly converged …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None/>
            </a:pPr>
            <a:endParaRPr lang="en-US" b="1" dirty="0"/>
          </a:p>
          <a:p>
            <a:pPr marL="171450" indent="-1714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/>
              <a:t>The errors for the smaller input range have less difference between each case in comparison to the input with a larger range</a:t>
            </a:r>
          </a:p>
          <a:p>
            <a:pPr marL="171450" indent="-1714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b="1" dirty="0"/>
              <a:t>For the smaller ranged input, the model gives lower error for having both incorrect selection and weight values over just having incorrect weight values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4AC9-95FF-49E6-A6B4-3587A64EE7D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36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1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0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Learning Robust Neural Arithmetic Units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1342539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Bhumika Mistry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3B876-60E0-4EAA-B386-6E971D7A845E}"/>
              </a:ext>
            </a:extLst>
          </p:cNvPr>
          <p:cNvSpPr txBox="1"/>
          <p:nvPr/>
        </p:nvSpPr>
        <p:spPr>
          <a:xfrm>
            <a:off x="6494929" y="4012093"/>
            <a:ext cx="477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b="1" dirty="0">
                <a:latin typeface="+mj-lt"/>
              </a:rPr>
              <a:t>SUPERVISORS: </a:t>
            </a:r>
            <a:r>
              <a:rPr lang="en-GB" altLang="en-US" sz="1800" dirty="0">
                <a:latin typeface="+mj-lt"/>
              </a:rPr>
              <a:t>KATE FARRAHI</a:t>
            </a:r>
            <a:r>
              <a:rPr lang="en-US" sz="1800" dirty="0">
                <a:latin typeface="+mj-lt"/>
              </a:rPr>
              <a:t> &amp; </a:t>
            </a:r>
            <a:r>
              <a:rPr lang="en-GB" altLang="en-US" sz="1800" dirty="0">
                <a:latin typeface="+mj-lt"/>
              </a:rPr>
              <a:t>JONATHON HARE</a:t>
            </a:r>
            <a:endParaRPr lang="en-US" sz="1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5BEE-9FD0-4AD4-91A5-34571C6D6F0D}"/>
              </a:ext>
            </a:extLst>
          </p:cNvPr>
          <p:cNvSpPr txBox="1"/>
          <p:nvPr/>
        </p:nvSpPr>
        <p:spPr>
          <a:xfrm>
            <a:off x="8762259" y="6351090"/>
            <a:ext cx="2506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en-US" sz="1400" b="1" dirty="0">
                <a:solidFill>
                  <a:srgbClr val="FFFFFF"/>
                </a:solidFill>
                <a:latin typeface="+mj-lt"/>
              </a:rPr>
              <a:t>VLC Student Conference</a:t>
            </a:r>
          </a:p>
          <a:p>
            <a:pPr algn="r"/>
            <a:r>
              <a:rPr lang="en-US" sz="1400" b="1" dirty="0">
                <a:solidFill>
                  <a:srgbClr val="FFFFFF"/>
                </a:solidFill>
                <a:latin typeface="+mj-lt"/>
              </a:rPr>
              <a:t>20</a:t>
            </a:r>
            <a:r>
              <a:rPr lang="en-US" sz="1400" b="1" baseline="30000" dirty="0">
                <a:solidFill>
                  <a:srgbClr val="FFFFFF"/>
                </a:solidFill>
                <a:latin typeface="+mj-lt"/>
              </a:rPr>
              <a:t>th</a:t>
            </a:r>
            <a:r>
              <a:rPr lang="en-US" sz="1400" b="1" dirty="0">
                <a:solidFill>
                  <a:srgbClr val="FFFFFF"/>
                </a:solidFill>
                <a:latin typeface="+mj-lt"/>
              </a:rPr>
              <a:t> January 2021</a:t>
            </a:r>
          </a:p>
        </p:txBody>
      </p:sp>
      <p:pic>
        <p:nvPicPr>
          <p:cNvPr id="7" name="Picture 2" descr="http://www.astro.soton.ac.uk/img/Soton_Uni_Logo.png">
            <a:extLst>
              <a:ext uri="{FF2B5EF4-FFF2-40B4-BE49-F238E27FC236}">
                <a16:creationId xmlns:a16="http://schemas.microsoft.com/office/drawing/2014/main" id="{B64D6694-80BC-474E-A797-D3A8B5C8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3" y="6460301"/>
            <a:ext cx="1799544" cy="3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B3BC-21D1-4B8B-BCC2-2AA3B83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the sNMU </a:t>
            </a:r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A4471F6-C5A8-4E00-9896-B8C72B3B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99" y="2198049"/>
            <a:ext cx="10021887" cy="33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7E6A-6199-4EA3-BAA6-4AC65E1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difficulty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4956-1146-49F7-8CEB-DBAB9849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Research question: Are NAMs robust when there is multiple operations and redundancy? </a:t>
            </a:r>
            <a:endParaRPr lang="en-US" b="1" i="1" dirty="0">
              <a:solidFill>
                <a:srgbClr val="7030A0"/>
              </a:solidFill>
              <a:cs typeface="Calibri"/>
            </a:endParaRPr>
          </a:p>
          <a:p>
            <a:endParaRPr lang="en-US" i="1" dirty="0"/>
          </a:p>
          <a:p>
            <a:pPr marL="383540" lvl="1"/>
            <a:r>
              <a:rPr lang="en-GB" b="1" dirty="0"/>
              <a:t>2 operations</a:t>
            </a:r>
            <a:r>
              <a:rPr lang="en-GB" dirty="0"/>
              <a:t> = 2 stacked NAMs</a:t>
            </a:r>
          </a:p>
          <a:p>
            <a:pPr marL="566420" lvl="2"/>
            <a:r>
              <a:rPr lang="en-GB" dirty="0">
                <a:ea typeface="+mn-lt"/>
                <a:cs typeface="+mn-lt"/>
              </a:rPr>
              <a:t>Addition followed by multiplication</a:t>
            </a:r>
            <a:endParaRPr lang="en-US" dirty="0">
              <a:ea typeface="+mn-lt"/>
              <a:cs typeface="+mn-lt"/>
            </a:endParaRPr>
          </a:p>
          <a:p>
            <a:pPr marL="383540" lvl="1"/>
            <a:r>
              <a:rPr lang="en-GB" b="1" dirty="0"/>
              <a:t>Redundancy </a:t>
            </a:r>
            <a:r>
              <a:rPr lang="en-GB" dirty="0"/>
              <a:t>(for addition)</a:t>
            </a:r>
            <a:r>
              <a:rPr lang="en-GB" b="1" dirty="0"/>
              <a:t> </a:t>
            </a:r>
            <a:r>
              <a:rPr lang="en-GB" dirty="0"/>
              <a:t>= Not all input values are required for the operation</a:t>
            </a:r>
            <a:endParaRPr lang="en-GB" dirty="0">
              <a:cs typeface="Calibri"/>
            </a:endParaRPr>
          </a:p>
          <a:p>
            <a:pPr marL="200660" lvl="1" indent="0">
              <a:buNone/>
            </a:pPr>
            <a:endParaRPr lang="en-GB" dirty="0">
              <a:cs typeface="Calibri"/>
            </a:endParaRPr>
          </a:p>
          <a:p>
            <a:r>
              <a:rPr lang="en-GB" b="1" i="1" dirty="0">
                <a:cs typeface="Calibri"/>
              </a:rPr>
              <a:t>100 Inputs </a:t>
            </a:r>
            <a:r>
              <a:rPr lang="en-GB" b="1" i="1" dirty="0">
                <a:cs typeface="Calibri"/>
                <a:sym typeface="Wingdings" panose="05000000000000000000" pitchFamily="2" charset="2"/>
              </a:rPr>
              <a:t></a:t>
            </a:r>
            <a:r>
              <a:rPr lang="en-GB" b="1" i="1" dirty="0">
                <a:cs typeface="Calibri"/>
              </a:rPr>
              <a:t> Add Module </a:t>
            </a:r>
            <a:r>
              <a:rPr lang="en-GB" b="1" i="1" dirty="0">
                <a:cs typeface="Calibri"/>
                <a:sym typeface="Wingdings" panose="05000000000000000000" pitchFamily="2" charset="2"/>
              </a:rPr>
              <a:t> </a:t>
            </a:r>
            <a:r>
              <a:rPr lang="en-GB" b="1" i="1" dirty="0">
                <a:cs typeface="Calibri"/>
              </a:rPr>
              <a:t>2 Values </a:t>
            </a:r>
            <a:r>
              <a:rPr lang="en-GB" b="1" i="1" dirty="0">
                <a:cs typeface="Calibri"/>
                <a:sym typeface="Wingdings" panose="05000000000000000000" pitchFamily="2" charset="2"/>
              </a:rPr>
              <a:t></a:t>
            </a:r>
            <a:r>
              <a:rPr lang="en-GB" b="1" i="1" dirty="0">
                <a:cs typeface="Calibri"/>
              </a:rPr>
              <a:t> Multiplication Module </a:t>
            </a:r>
            <a:r>
              <a:rPr lang="en-GB" b="1" i="1" dirty="0">
                <a:cs typeface="Calibri"/>
                <a:sym typeface="Wingdings" panose="05000000000000000000" pitchFamily="2" charset="2"/>
              </a:rPr>
              <a:t></a:t>
            </a:r>
            <a:r>
              <a:rPr lang="en-GB" b="1" i="1" dirty="0">
                <a:cs typeface="Calibri"/>
              </a:rPr>
              <a:t> 1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8363-EA17-4997-B162-527E7F1E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52" y="1774435"/>
            <a:ext cx="5401609" cy="2757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F2F85-ACD0-4AAD-85CB-3BBA62EFB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"/>
          <a:stretch/>
        </p:blipFill>
        <p:spPr>
          <a:xfrm>
            <a:off x="7006013" y="4635486"/>
            <a:ext cx="4383241" cy="16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1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E074-4D5F-4A9C-9CF1-ACF5B72F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Are NAMs robust when there is multiple operations and redundancy? </a:t>
            </a:r>
            <a:endParaRPr lang="en-GB" dirty="0">
              <a:solidFill>
                <a:srgbClr val="7030A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7023-4339-4682-9959-159A5DC6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22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No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Both NAU-NMU and NAU-</a:t>
            </a:r>
            <a:r>
              <a:rPr lang="en-US" dirty="0" err="1">
                <a:cs typeface="Calibri"/>
              </a:rPr>
              <a:t>sNMU</a:t>
            </a:r>
            <a:r>
              <a:rPr lang="en-US" dirty="0">
                <a:cs typeface="Calibri"/>
              </a:rPr>
              <a:t> have ranges with </a:t>
            </a:r>
            <a:r>
              <a:rPr lang="en-US" b="1" dirty="0">
                <a:cs typeface="Calibri"/>
              </a:rPr>
              <a:t>0% success </a:t>
            </a:r>
          </a:p>
          <a:p>
            <a:r>
              <a:rPr lang="en-US" b="1" dirty="0">
                <a:cs typeface="Calibri"/>
              </a:rPr>
              <a:t>Why? Mean </a:t>
            </a:r>
            <a:r>
              <a:rPr lang="en-US" b="1">
                <a:cs typeface="Calibri"/>
              </a:rPr>
              <a:t>squared</a:t>
            </a:r>
            <a:r>
              <a:rPr lang="en-US" b="1" dirty="0">
                <a:cs typeface="Calibri"/>
              </a:rPr>
              <a:t> error (MSE) train loss criterion</a:t>
            </a:r>
          </a:p>
          <a:p>
            <a:pPr marL="383540" lvl="1"/>
            <a:r>
              <a:rPr lang="en-US" dirty="0">
                <a:cs typeface="Calibri"/>
              </a:rPr>
              <a:t>Misleading error values</a:t>
            </a:r>
          </a:p>
          <a:p>
            <a:pPr marL="200660" lvl="1" indent="0">
              <a:buNone/>
            </a:pPr>
            <a:endParaRPr lang="en-US" dirty="0">
              <a:cs typeface="Calibri"/>
            </a:endParaRPr>
          </a:p>
          <a:p>
            <a:pPr marL="200660" lvl="1" indent="0">
              <a:buNone/>
            </a:pPr>
            <a:endParaRPr lang="en-US" dirty="0">
              <a:cs typeface="Calibri"/>
            </a:endParaRPr>
          </a:p>
          <a:p>
            <a:pPr marL="200660" lvl="1" indent="0">
              <a:buNone/>
            </a:pPr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Weak gradients for certain ranges </a:t>
            </a:r>
          </a:p>
          <a:p>
            <a:pPr marL="383540" lvl="1"/>
            <a:endParaRPr lang="en-US" dirty="0">
              <a:cs typeface="Calibri"/>
            </a:endParaRP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8A57C8B-35E6-462E-AA0E-9D8F664A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86" y="1912670"/>
            <a:ext cx="5476794" cy="21597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53AE6D-DF61-42D3-9265-B384DE7D1BD4}"/>
              </a:ext>
            </a:extLst>
          </p:cNvPr>
          <p:cNvGrpSpPr/>
          <p:nvPr/>
        </p:nvGrpSpPr>
        <p:grpSpPr>
          <a:xfrm>
            <a:off x="5682342" y="4072439"/>
            <a:ext cx="5486400" cy="2218320"/>
            <a:chOff x="5682342" y="4072439"/>
            <a:chExt cx="5486400" cy="2218320"/>
          </a:xfrm>
        </p:grpSpPr>
        <p:pic>
          <p:nvPicPr>
            <p:cNvPr id="5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C80412E6-95FF-468A-A0B5-F02E074C4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2342" y="4072439"/>
              <a:ext cx="5486400" cy="2218320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6169FAC-FFE9-4A7D-BA61-98A3ADB2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0839" y="6085794"/>
              <a:ext cx="314779" cy="14378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677486-A0A3-4A03-9C08-30D9991D282C}"/>
              </a:ext>
            </a:extLst>
          </p:cNvPr>
          <p:cNvGrpSpPr/>
          <p:nvPr/>
        </p:nvGrpSpPr>
        <p:grpSpPr>
          <a:xfrm>
            <a:off x="1621082" y="5603504"/>
            <a:ext cx="2790001" cy="598969"/>
            <a:chOff x="5773358" y="2936454"/>
            <a:chExt cx="3408997" cy="7318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777615-55B7-4EBB-AC83-06B5F7594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657"/>
            <a:stretch/>
          </p:blipFill>
          <p:spPr>
            <a:xfrm>
              <a:off x="5773358" y="2936454"/>
              <a:ext cx="3408997" cy="73185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68161E-07A4-442B-BAED-88AC7564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8721" y="3527442"/>
              <a:ext cx="79566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529440-7D8D-49F8-ACC3-9BBDE943E237}"/>
              </a:ext>
            </a:extLst>
          </p:cNvPr>
          <p:cNvGrpSpPr/>
          <p:nvPr/>
        </p:nvGrpSpPr>
        <p:grpSpPr>
          <a:xfrm>
            <a:off x="2284278" y="4072439"/>
            <a:ext cx="2785662" cy="949251"/>
            <a:chOff x="1802302" y="4212824"/>
            <a:chExt cx="2785662" cy="9492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937094-5EDC-43B9-9EDC-1019E58A8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7716" y="4518272"/>
              <a:ext cx="1755954" cy="59896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93EFB2-F7AA-42A6-8795-3E5CEA39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10271" y="4245750"/>
              <a:ext cx="777693" cy="23232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3F38E5-A4F2-4E10-A122-D974CBF3269B}"/>
                </a:ext>
              </a:extLst>
            </p:cNvPr>
            <p:cNvGrpSpPr/>
            <p:nvPr/>
          </p:nvGrpSpPr>
          <p:grpSpPr>
            <a:xfrm>
              <a:off x="2834673" y="4212824"/>
              <a:ext cx="860968" cy="253565"/>
              <a:chOff x="2307318" y="4289425"/>
              <a:chExt cx="1764420" cy="51964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EAC1F53-8A8C-409E-97B4-F1898219B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2806" y="4566245"/>
                <a:ext cx="1352148" cy="242821"/>
              </a:xfrm>
              <a:prstGeom prst="rect">
                <a:avLst/>
              </a:prstGeom>
            </p:spPr>
          </p:pic>
          <p:pic>
            <p:nvPicPr>
              <p:cNvPr id="21" name="Picture 3" descr="A drawing of a face&#10;&#10;Description automatically generated">
                <a:extLst>
                  <a:ext uri="{FF2B5EF4-FFF2-40B4-BE49-F238E27FC236}">
                    <a16:creationId xmlns:a16="http://schemas.microsoft.com/office/drawing/2014/main" id="{7905517C-9B6C-47BF-840B-91F821B61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08" b="48259"/>
              <a:stretch/>
            </p:blipFill>
            <p:spPr>
              <a:xfrm>
                <a:off x="2307318" y="4289425"/>
                <a:ext cx="1764420" cy="266130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B18313-6B6C-4FB9-8C05-4572296E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5305" y="4542511"/>
              <a:ext cx="378842" cy="61956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B1F201F-3B98-4F77-9CDD-C06941F08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02302" y="4225623"/>
              <a:ext cx="849591" cy="267139"/>
            </a:xfrm>
            <a:prstGeom prst="rect">
              <a:avLst/>
            </a:prstGeom>
          </p:spPr>
        </p:pic>
      </p:grp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CCFBE29A-6884-429E-9715-CAE327783D7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711" t="19710" r="76988" b="58610"/>
          <a:stretch/>
        </p:blipFill>
        <p:spPr>
          <a:xfrm>
            <a:off x="1621082" y="4575629"/>
            <a:ext cx="494561" cy="27255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67D319-56E9-4F6C-8D60-94B39518CD18}"/>
              </a:ext>
            </a:extLst>
          </p:cNvPr>
          <p:cNvCxnSpPr>
            <a:cxnSpLocks/>
          </p:cNvCxnSpPr>
          <p:nvPr/>
        </p:nvCxnSpPr>
        <p:spPr>
          <a:xfrm>
            <a:off x="5588035" y="1825625"/>
            <a:ext cx="30904" cy="4403952"/>
          </a:xfrm>
          <a:prstGeom prst="straightConnector1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9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959A-4371-4D5C-A476-54198896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PCC Loss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A947-EE5D-48F0-B9FA-8BD82C3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Create a loss term from the Pearson’s Correlation Coefficient (PCC)</a:t>
            </a:r>
          </a:p>
          <a:p>
            <a:r>
              <a:rPr lang="en-US" dirty="0">
                <a:ea typeface="+mn-lt"/>
                <a:cs typeface="+mn-lt"/>
              </a:rPr>
              <a:t>Range of the PCC loss is [0,2]</a:t>
            </a:r>
            <a:endParaRPr lang="en-GB" dirty="0">
              <a:ea typeface="+mn-lt"/>
              <a:cs typeface="+mn-lt"/>
            </a:endParaRPr>
          </a:p>
          <a:p>
            <a:r>
              <a:rPr lang="en-US" dirty="0"/>
              <a:t>Enforce positive correlation between the predicted and target values</a:t>
            </a:r>
            <a:endParaRPr lang="en-GB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D76E-AA18-4278-AF7C-70DFF9BAC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850567"/>
            <a:ext cx="581977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9A5DB-C447-4EFF-833F-93FBD1BA65AE}"/>
              </a:ext>
            </a:extLst>
          </p:cNvPr>
          <p:cNvSpPr txBox="1"/>
          <p:nvPr/>
        </p:nvSpPr>
        <p:spPr>
          <a:xfrm>
            <a:off x="9459255" y="5195693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stability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0CF751-8762-4A9D-90FF-79FD449B831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517924" y="4917172"/>
            <a:ext cx="941331" cy="46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1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7830-4A47-440B-B3C7-E36DBCB1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C8EC-0B41-4C0A-96E8-CE63CD07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8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Performance: </a:t>
            </a:r>
            <a:r>
              <a:rPr lang="en-US" b="1" dirty="0"/>
              <a:t>NMU &lt; </a:t>
            </a:r>
            <a:r>
              <a:rPr lang="en-US" b="1" dirty="0" err="1"/>
              <a:t>sNMU</a:t>
            </a:r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Failure cases: </a:t>
            </a:r>
            <a:r>
              <a:rPr lang="en-US" dirty="0"/>
              <a:t>Still get interpolation ranges which give 0% success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Solution: </a:t>
            </a:r>
            <a:r>
              <a:rPr lang="en-US" dirty="0"/>
              <a:t>PCC-MSE loss</a:t>
            </a:r>
          </a:p>
          <a:p>
            <a:pPr lvl="2"/>
            <a:r>
              <a:rPr lang="en-US" dirty="0"/>
              <a:t>Train regime: PCC for 750,000 iterations and then switch to MSE loss</a:t>
            </a:r>
          </a:p>
          <a:p>
            <a:r>
              <a:rPr lang="en-US" dirty="0"/>
              <a:t>Performance: </a:t>
            </a:r>
            <a:r>
              <a:rPr lang="en-US" b="1" dirty="0"/>
              <a:t>NAU-</a:t>
            </a:r>
            <a:r>
              <a:rPr lang="en-US" b="1" dirty="0" err="1"/>
              <a:t>sNMU</a:t>
            </a:r>
            <a:r>
              <a:rPr lang="en-US" b="1" dirty="0"/>
              <a:t> with MSE &lt; NAU-</a:t>
            </a:r>
            <a:r>
              <a:rPr lang="en-US" b="1" dirty="0" err="1"/>
              <a:t>sNMU</a:t>
            </a:r>
            <a:r>
              <a:rPr lang="en-US" b="1" dirty="0"/>
              <a:t> with</a:t>
            </a:r>
            <a:r>
              <a:rPr lang="en-US" dirty="0"/>
              <a:t> </a:t>
            </a:r>
            <a:r>
              <a:rPr lang="en-US" b="1" dirty="0"/>
              <a:t>PCC-MSE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Failure cases</a:t>
            </a:r>
            <a:r>
              <a:rPr lang="en-US" dirty="0"/>
              <a:t>: </a:t>
            </a:r>
            <a:r>
              <a:rPr lang="en-GB" dirty="0"/>
              <a:t>Initialisation</a:t>
            </a:r>
            <a:r>
              <a:rPr lang="en-US" dirty="0"/>
              <a:t> for NAU weights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Solution:</a:t>
            </a:r>
            <a:r>
              <a:rPr lang="en-US" dirty="0"/>
              <a:t> Beta </a:t>
            </a:r>
            <a:r>
              <a:rPr lang="en-GB" dirty="0"/>
              <a:t>initialisation</a:t>
            </a:r>
          </a:p>
          <a:p>
            <a:r>
              <a:rPr lang="en-US" dirty="0"/>
              <a:t>Performance: </a:t>
            </a:r>
            <a:r>
              <a:rPr lang="en-US" b="1" dirty="0" err="1"/>
              <a:t>Glorot</a:t>
            </a:r>
            <a:r>
              <a:rPr lang="en-US" b="1" dirty="0"/>
              <a:t>-NAU with PCC-MSE &lt; Beta-NAU with PCC-MSE loss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72F67-E416-4EB1-937B-4541D4452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5" t="4415" r="2499"/>
          <a:stretch/>
        </p:blipFill>
        <p:spPr>
          <a:xfrm>
            <a:off x="5405752" y="2300885"/>
            <a:ext cx="6718661" cy="28197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F4D70-02BC-47D6-8508-DBBA756CC48F}"/>
              </a:ext>
            </a:extLst>
          </p:cNvPr>
          <p:cNvSpPr txBox="1">
            <a:spLocks/>
          </p:cNvSpPr>
          <p:nvPr/>
        </p:nvSpPr>
        <p:spPr>
          <a:xfrm>
            <a:off x="6618110" y="5120641"/>
            <a:ext cx="5171217" cy="4061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Performance: </a:t>
            </a:r>
            <a:r>
              <a:rPr lang="en-US" b="1" dirty="0">
                <a:solidFill>
                  <a:srgbClr val="92D050"/>
                </a:solidFill>
              </a:rPr>
              <a:t>NMU</a:t>
            </a:r>
            <a:r>
              <a:rPr lang="en-US" b="1" dirty="0"/>
              <a:t> &lt; </a:t>
            </a:r>
            <a:r>
              <a:rPr lang="en-US" b="1" dirty="0" err="1">
                <a:solidFill>
                  <a:srgbClr val="DFBFF8"/>
                </a:solidFill>
              </a:rPr>
              <a:t>sNMU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F0"/>
                </a:solidFill>
              </a:rPr>
              <a:t>PCC-MSE</a:t>
            </a:r>
            <a:r>
              <a:rPr lang="en-US" b="1" dirty="0"/>
              <a:t> &lt; </a:t>
            </a:r>
            <a:r>
              <a:rPr lang="en-US" b="1" dirty="0" err="1">
                <a:solidFill>
                  <a:srgbClr val="F8746B"/>
                </a:solidFill>
              </a:rPr>
              <a:t>bNAU</a:t>
            </a:r>
            <a:endParaRPr lang="en-US" b="1" dirty="0">
              <a:solidFill>
                <a:srgbClr val="F874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4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3091-0451-431C-B8F4-4B12A297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A97E-A523-452B-833F-23435432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We have shown that</a:t>
            </a:r>
            <a:r>
              <a:rPr lang="en-US" b="1" dirty="0">
                <a:cs typeface="Calibri"/>
              </a:rPr>
              <a:t> existing Neural Arithmetic Modules (NAMs) are not robust</a:t>
            </a:r>
            <a:r>
              <a:rPr lang="en-US" dirty="0">
                <a:cs typeface="Calibri"/>
              </a:rPr>
              <a:t> to different training ranges</a:t>
            </a:r>
          </a:p>
          <a:p>
            <a:r>
              <a:rPr lang="en-US" dirty="0">
                <a:cs typeface="Calibri"/>
              </a:rPr>
              <a:t>We found some causes of this:</a:t>
            </a:r>
          </a:p>
          <a:p>
            <a:pPr marL="383540" lvl="1"/>
            <a:r>
              <a:rPr lang="en-US" b="1" dirty="0">
                <a:cs typeface="Calibri"/>
              </a:rPr>
              <a:t>Sample range </a:t>
            </a:r>
            <a:r>
              <a:rPr lang="en-US" dirty="0">
                <a:cs typeface="Calibri"/>
              </a:rPr>
              <a:t>of the input values</a:t>
            </a:r>
          </a:p>
          <a:p>
            <a:pPr marL="383540" lvl="1"/>
            <a:r>
              <a:rPr lang="en-US" b="1" dirty="0">
                <a:cs typeface="Calibri"/>
              </a:rPr>
              <a:t>MSE loss</a:t>
            </a:r>
            <a:r>
              <a:rPr lang="en-US" dirty="0">
                <a:cs typeface="Calibri"/>
              </a:rPr>
              <a:t>: Uninformative values, weak gradients</a:t>
            </a:r>
          </a:p>
          <a:p>
            <a:r>
              <a:rPr lang="en-US" dirty="0">
                <a:cs typeface="Calibri"/>
              </a:rPr>
              <a:t>We proposed improvements:</a:t>
            </a:r>
          </a:p>
          <a:p>
            <a:pPr marL="383540" lvl="1"/>
            <a:r>
              <a:rPr lang="en-US" b="1" dirty="0">
                <a:cs typeface="Calibri"/>
              </a:rPr>
              <a:t>Stochastic</a:t>
            </a:r>
            <a:r>
              <a:rPr lang="en-US" dirty="0">
                <a:cs typeface="Calibri"/>
              </a:rPr>
              <a:t>-NMU</a:t>
            </a:r>
          </a:p>
          <a:p>
            <a:pPr marL="383540" lvl="1"/>
            <a:r>
              <a:rPr lang="en-US" b="1" dirty="0">
                <a:cs typeface="Calibri"/>
              </a:rPr>
              <a:t>PCC loss</a:t>
            </a:r>
            <a:r>
              <a:rPr lang="en-US" dirty="0">
                <a:cs typeface="Calibri"/>
              </a:rPr>
              <a:t> switched to MSE loss</a:t>
            </a:r>
          </a:p>
          <a:p>
            <a:pPr marL="566420" lvl="2"/>
            <a:r>
              <a:rPr lang="en-US" dirty="0">
                <a:cs typeface="Calibri"/>
              </a:rPr>
              <a:t>Alternate </a:t>
            </a:r>
            <a:r>
              <a:rPr lang="en-GB" dirty="0">
                <a:cs typeface="Calibri"/>
              </a:rPr>
              <a:t>initialisation</a:t>
            </a:r>
            <a:r>
              <a:rPr lang="en-US" dirty="0">
                <a:cs typeface="Calibri"/>
              </a:rPr>
              <a:t>: </a:t>
            </a:r>
            <a:r>
              <a:rPr lang="en-US" b="1" dirty="0">
                <a:cs typeface="Calibri"/>
              </a:rPr>
              <a:t>beta</a:t>
            </a:r>
            <a:r>
              <a:rPr lang="en-US" dirty="0">
                <a:cs typeface="Calibri"/>
              </a:rPr>
              <a:t>-NAU</a:t>
            </a:r>
          </a:p>
          <a:p>
            <a:r>
              <a:rPr lang="en-US" b="1" u="sng" dirty="0">
                <a:cs typeface="Calibri"/>
              </a:rPr>
              <a:t>Future work</a:t>
            </a:r>
          </a:p>
          <a:p>
            <a:pPr marL="383540" lvl="1"/>
            <a:r>
              <a:rPr lang="en-US" dirty="0">
                <a:cs typeface="Calibri"/>
              </a:rPr>
              <a:t>See if these solutions improve other existing NAMs </a:t>
            </a:r>
          </a:p>
          <a:p>
            <a:pPr marL="383540" lvl="1"/>
            <a:r>
              <a:rPr lang="en-US" dirty="0">
                <a:cs typeface="Calibri"/>
              </a:rPr>
              <a:t>Improve understanding on the type of input distributions which cause NAMs struggle</a:t>
            </a:r>
          </a:p>
          <a:p>
            <a:pPr marL="383540"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52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3091-0451-431C-B8F4-4B12A297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cs typeface="Calibri Light"/>
              </a:rPr>
              <a:t>Contents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E5690D-854D-4882-9C49-D6D07FBD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2739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62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C130-5EBE-4F89-9A0D-3636290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Neural Arithmetic Units?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67A-B121-4102-AB81-966471A4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746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Branch of a research field: </a:t>
            </a:r>
            <a:r>
              <a:rPr lang="en-US" b="1" u="sng" dirty="0">
                <a:solidFill>
                  <a:srgbClr val="00B050"/>
                </a:solidFill>
              </a:rPr>
              <a:t>Neural Arithmetic Modules </a:t>
            </a:r>
            <a:r>
              <a:rPr lang="en-US" b="1" dirty="0">
                <a:solidFill>
                  <a:srgbClr val="00B050"/>
                </a:solidFill>
              </a:rPr>
              <a:t>(NAMs)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36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12A-921A-4BAC-8D09-00F308B1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Neural Arithmetic Module (NAM)?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AA1D-BAD5-4C52-A428-A6EAD588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75"/>
            <a:ext cx="5131034" cy="20735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Definitions?</a:t>
            </a:r>
            <a:endParaRPr lang="en-US" sz="2400" b="1" dirty="0">
              <a:cs typeface="Calibri"/>
            </a:endParaRPr>
          </a:p>
          <a:p>
            <a:pPr marL="383540" lvl="1"/>
            <a:r>
              <a:rPr lang="en-US" sz="2000" b="1" dirty="0"/>
              <a:t>Neural</a:t>
            </a:r>
            <a:r>
              <a:rPr lang="en-US" sz="2000" dirty="0"/>
              <a:t>: neural networks</a:t>
            </a:r>
            <a:endParaRPr lang="en-US" sz="2000" dirty="0">
              <a:cs typeface="Calibri" panose="020F0502020204030204"/>
            </a:endParaRPr>
          </a:p>
          <a:p>
            <a:pPr marL="383540" lvl="1"/>
            <a:r>
              <a:rPr lang="en-US" sz="2000" b="1" dirty="0"/>
              <a:t>Arithmetic</a:t>
            </a:r>
            <a:r>
              <a:rPr lang="en-US" sz="2000" dirty="0"/>
              <a:t>: ability to learn to model arithmetic operations</a:t>
            </a:r>
            <a:endParaRPr lang="en-US" sz="2000" dirty="0">
              <a:cs typeface="Calibri" panose="020F0502020204030204"/>
            </a:endParaRPr>
          </a:p>
          <a:p>
            <a:pPr marL="383540" lvl="1"/>
            <a:r>
              <a:rPr lang="en-US" sz="2000" b="1" dirty="0"/>
              <a:t>Module</a:t>
            </a:r>
            <a:r>
              <a:rPr lang="en-US" sz="2000" dirty="0"/>
              <a:t>: encompasses a single unit and multiple units</a:t>
            </a:r>
            <a:endParaRPr lang="en-US" sz="2000" dirty="0">
              <a:cs typeface="Calibri" panose="020F0502020204030204"/>
            </a:endParaRPr>
          </a:p>
          <a:p>
            <a:endParaRPr lang="en-GB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41A95-CF16-45BA-BD47-D709D4826A5A}"/>
              </a:ext>
            </a:extLst>
          </p:cNvPr>
          <p:cNvSpPr txBox="1"/>
          <p:nvPr/>
        </p:nvSpPr>
        <p:spPr>
          <a:xfrm>
            <a:off x="6054398" y="1815922"/>
            <a:ext cx="50155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cs typeface="Arial"/>
              </a:rPr>
              <a:t>Aims: </a:t>
            </a:r>
            <a:r>
              <a:rPr lang="en-US" sz="2000" b="1" dirty="0">
                <a:cs typeface="Arial"/>
              </a:rPr>
              <a:t>​</a:t>
            </a:r>
            <a:endParaRPr lang="en-US" sz="2000" b="1" dirty="0">
              <a:cs typeface="Calibri"/>
            </a:endParaRPr>
          </a:p>
          <a:p>
            <a:pPr lvl="1">
              <a:buChar char="•"/>
            </a:pPr>
            <a:r>
              <a:rPr lang="en-US" sz="2000" dirty="0">
                <a:solidFill>
                  <a:srgbClr val="404040"/>
                </a:solidFill>
                <a:cs typeface="Arial"/>
              </a:rPr>
              <a:t>Be </a:t>
            </a:r>
            <a:r>
              <a:rPr lang="en-US" sz="2000" b="1" dirty="0">
                <a:solidFill>
                  <a:srgbClr val="404040"/>
                </a:solidFill>
                <a:cs typeface="Arial"/>
              </a:rPr>
              <a:t>extrapolative</a:t>
            </a:r>
            <a:r>
              <a:rPr lang="en-US" sz="2000" dirty="0">
                <a:solidFill>
                  <a:srgbClr val="404040"/>
                </a:solidFill>
                <a:cs typeface="Arial"/>
              </a:rPr>
              <a:t> (OOD generalization)</a:t>
            </a:r>
            <a:r>
              <a:rPr lang="en-US" sz="2000" dirty="0"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 sz="2000" dirty="0">
                <a:solidFill>
                  <a:srgbClr val="404040"/>
                </a:solidFill>
                <a:cs typeface="Arial"/>
              </a:rPr>
              <a:t>Be </a:t>
            </a:r>
            <a:r>
              <a:rPr lang="en-US" sz="2000" b="1" dirty="0">
                <a:solidFill>
                  <a:srgbClr val="404040"/>
                </a:solidFill>
                <a:cs typeface="Arial"/>
              </a:rPr>
              <a:t>interpretable</a:t>
            </a:r>
            <a:r>
              <a:rPr lang="en-US" sz="2000" b="1" dirty="0">
                <a:cs typeface="Arial"/>
              </a:rPr>
              <a:t>​</a:t>
            </a:r>
          </a:p>
          <a:p>
            <a:pPr lvl="2">
              <a:buChar char="•"/>
            </a:pPr>
            <a:r>
              <a:rPr lang="en-US" sz="2000" dirty="0">
                <a:solidFill>
                  <a:srgbClr val="404040"/>
                </a:solidFill>
                <a:cs typeface="Arial"/>
              </a:rPr>
              <a:t>Weights interpreted as selection/ operation</a:t>
            </a:r>
            <a:r>
              <a:rPr lang="en-US" sz="2000" dirty="0"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 sz="2000" dirty="0">
                <a:solidFill>
                  <a:srgbClr val="404040"/>
                </a:solidFill>
                <a:cs typeface="Arial"/>
              </a:rPr>
              <a:t>Be </a:t>
            </a:r>
            <a:r>
              <a:rPr lang="en-GB" sz="2000" b="1" dirty="0">
                <a:solidFill>
                  <a:srgbClr val="404040"/>
                </a:solidFill>
                <a:cs typeface="Arial"/>
              </a:rPr>
              <a:t>utilised</a:t>
            </a:r>
            <a:r>
              <a:rPr lang="en-US" sz="2000" b="1" dirty="0">
                <a:solidFill>
                  <a:srgbClr val="404040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404040"/>
                </a:solidFill>
                <a:cs typeface="Arial"/>
              </a:rPr>
              <a:t>in larger systems</a:t>
            </a:r>
          </a:p>
          <a:p>
            <a:endParaRPr lang="en-US" sz="20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ECAE51-068C-4B58-819E-88114B92E78F}"/>
              </a:ext>
            </a:extLst>
          </p:cNvPr>
          <p:cNvCxnSpPr/>
          <p:nvPr/>
        </p:nvCxnSpPr>
        <p:spPr>
          <a:xfrm>
            <a:off x="5900057" y="1817915"/>
            <a:ext cx="14514" cy="2068284"/>
          </a:xfrm>
          <a:prstGeom prst="straightConnector1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B2EA8-05E0-4A0D-BD32-B56EEC6E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36" y="4018202"/>
            <a:ext cx="9901680" cy="2086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73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C130-5EBE-4F89-9A0D-36362904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98627" cy="142898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What are Neural Arithmetic </a:t>
            </a:r>
            <a:r>
              <a:rPr lang="en-US" u="sng" dirty="0"/>
              <a:t>Units</a:t>
            </a:r>
            <a:r>
              <a:rPr lang="en-US" baseline="30000" dirty="0">
                <a:ea typeface="+mj-lt"/>
                <a:cs typeface="+mj-lt"/>
              </a:rPr>
              <a:t>1</a:t>
            </a:r>
            <a:r>
              <a:rPr lang="en-US" dirty="0"/>
              <a:t>? 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67A-B121-4102-AB81-966471A4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746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Branch of a research field: Neural Arithmetic </a:t>
            </a:r>
            <a:r>
              <a:rPr lang="en-US" b="1" u="sng" dirty="0">
                <a:solidFill>
                  <a:srgbClr val="00B050"/>
                </a:solidFill>
              </a:rPr>
              <a:t>Modules</a:t>
            </a:r>
            <a:r>
              <a:rPr lang="en-US" b="1" dirty="0">
                <a:solidFill>
                  <a:srgbClr val="00B050"/>
                </a:solidFill>
              </a:rPr>
              <a:t> (NAMs)</a:t>
            </a:r>
          </a:p>
          <a:p>
            <a:r>
              <a:rPr lang="en-GB" dirty="0"/>
              <a:t>2 units (i.e., modules)</a:t>
            </a:r>
            <a:endParaRPr lang="en-GB" dirty="0">
              <a:cs typeface="Calibri"/>
            </a:endParaRPr>
          </a:p>
          <a:p>
            <a:endParaRPr lang="en-GB" dirty="0"/>
          </a:p>
          <a:p>
            <a:pPr marL="383540" lvl="1"/>
            <a:r>
              <a:rPr lang="en-GB" b="1" dirty="0"/>
              <a:t>Neural Addition Unit (NAU)</a:t>
            </a:r>
            <a:endParaRPr lang="en-GB" b="1" dirty="0">
              <a:cs typeface="Calibri"/>
            </a:endParaRPr>
          </a:p>
          <a:p>
            <a:pPr marL="200660" lvl="1" indent="0">
              <a:buNone/>
            </a:pPr>
            <a:endParaRPr lang="en-GB" b="1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  <a:p>
            <a:pPr marL="383540" lvl="1"/>
            <a:endParaRPr lang="en-GB" b="1" dirty="0">
              <a:cs typeface="Calibri"/>
            </a:endParaRPr>
          </a:p>
          <a:p>
            <a:pPr marL="383540" lvl="1"/>
            <a:endParaRPr lang="en-GB" b="1" dirty="0">
              <a:cs typeface="Calibri"/>
            </a:endParaRPr>
          </a:p>
          <a:p>
            <a:pPr marL="383540" lvl="1"/>
            <a:r>
              <a:rPr lang="en-GB" b="1" dirty="0"/>
              <a:t>Neural Multiplication Unit (NMU)</a:t>
            </a:r>
            <a:endParaRPr lang="en-GB" b="1" dirty="0"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40C3A-2F58-412B-8830-26DB8994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94" y="3431607"/>
            <a:ext cx="3162754" cy="89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E21E6-7A94-4B2B-B120-6CD51E98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361" y="5085421"/>
            <a:ext cx="4549322" cy="959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D333FE-F01D-493E-8DE4-A2C802521603}"/>
              </a:ext>
            </a:extLst>
          </p:cNvPr>
          <p:cNvSpPr txBox="1"/>
          <p:nvPr/>
        </p:nvSpPr>
        <p:spPr>
          <a:xfrm>
            <a:off x="5015080" y="6532495"/>
            <a:ext cx="7175155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100" baseline="30000" dirty="0">
                <a:ea typeface="+mn-lt"/>
                <a:cs typeface="+mn-lt"/>
              </a:rPr>
              <a:t>1</a:t>
            </a:r>
            <a:r>
              <a:rPr lang="en-GB" sz="1100" dirty="0">
                <a:ea typeface="+mn-lt"/>
                <a:cs typeface="+mn-lt"/>
              </a:rPr>
              <a:t>Madsen, A. and Johansen, A.R., 2020. Neural Arithmetic Units. In </a:t>
            </a:r>
            <a:r>
              <a:rPr lang="en-GB" sz="1100" i="1" dirty="0">
                <a:ea typeface="+mn-lt"/>
                <a:cs typeface="+mn-lt"/>
              </a:rPr>
              <a:t>International Conference on Learning Representations</a:t>
            </a:r>
            <a:r>
              <a:rPr lang="en-GB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F34067-3391-46FE-85C0-A7C037CB6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00219"/>
              </p:ext>
            </p:extLst>
          </p:nvPr>
        </p:nvGraphicFramePr>
        <p:xfrm>
          <a:off x="6430682" y="3034778"/>
          <a:ext cx="30677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3868">
                  <a:extLst>
                    <a:ext uri="{9D8B030D-6E8A-4147-A177-3AD203B41FA5}">
                      <a16:colId xmlns:a16="http://schemas.microsoft.com/office/drawing/2014/main" val="2829890816"/>
                    </a:ext>
                  </a:extLst>
                </a:gridCol>
                <a:gridCol w="1533868">
                  <a:extLst>
                    <a:ext uri="{9D8B030D-6E8A-4147-A177-3AD203B41FA5}">
                      <a16:colId xmlns:a16="http://schemas.microsoft.com/office/drawing/2014/main" val="22088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3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selection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7395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740428E-7188-45CD-883F-6E64F2B4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93930"/>
              </p:ext>
            </p:extLst>
          </p:nvPr>
        </p:nvGraphicFramePr>
        <p:xfrm>
          <a:off x="6474319" y="5008813"/>
          <a:ext cx="30677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3868">
                  <a:extLst>
                    <a:ext uri="{9D8B030D-6E8A-4147-A177-3AD203B41FA5}">
                      <a16:colId xmlns:a16="http://schemas.microsoft.com/office/drawing/2014/main" val="2829890816"/>
                    </a:ext>
                  </a:extLst>
                </a:gridCol>
                <a:gridCol w="1533868">
                  <a:extLst>
                    <a:ext uri="{9D8B030D-6E8A-4147-A177-3AD203B41FA5}">
                      <a16:colId xmlns:a16="http://schemas.microsoft.com/office/drawing/2014/main" val="220882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3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selection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7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6D8-C05A-469C-97F6-51CB659B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Robustness of NAMs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45D2-86F2-4C2E-B8E7-58852DB9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Be extrapolative (OOD generalization)</a:t>
            </a:r>
            <a:endParaRPr lang="en-US" sz="2600" b="1" dirty="0">
              <a:cs typeface="Calibri"/>
            </a:endParaRPr>
          </a:p>
          <a:p>
            <a:pPr marL="383540" lvl="1"/>
            <a:r>
              <a:rPr lang="en-US" sz="2200" b="1" dirty="0">
                <a:solidFill>
                  <a:srgbClr val="0070C0"/>
                </a:solidFill>
              </a:rPr>
              <a:t>Robustness:</a:t>
            </a:r>
            <a:r>
              <a:rPr lang="en-US" sz="2200" dirty="0">
                <a:solidFill>
                  <a:srgbClr val="0070C0"/>
                </a:solidFill>
              </a:rPr>
              <a:t> Learn weights regardless of the distribution of the training data</a:t>
            </a:r>
            <a:endParaRPr lang="en-US" sz="2200" dirty="0">
              <a:solidFill>
                <a:srgbClr val="0070C0"/>
              </a:solidFill>
              <a:cs typeface="Calibri"/>
            </a:endParaRPr>
          </a:p>
          <a:p>
            <a:r>
              <a:rPr lang="en-US" sz="2600" b="1" dirty="0"/>
              <a:t>How can we check robustness? </a:t>
            </a:r>
            <a:endParaRPr lang="en-US" sz="2600" b="1" dirty="0">
              <a:cs typeface="Calibri"/>
            </a:endParaRPr>
          </a:p>
          <a:p>
            <a:pPr marL="383540" lvl="1"/>
            <a:r>
              <a:rPr lang="en-US" sz="2200" dirty="0"/>
              <a:t>Success on different interpolation ranges </a:t>
            </a:r>
            <a:endParaRPr lang="en-US" sz="2200" dirty="0">
              <a:cs typeface="Calibri"/>
            </a:endParaRPr>
          </a:p>
          <a:p>
            <a:pPr marL="383540" lvl="1"/>
            <a:r>
              <a:rPr lang="en-US" sz="2200" b="1" dirty="0"/>
              <a:t>Difficulty?</a:t>
            </a:r>
            <a:r>
              <a:rPr lang="en-US" sz="2200" dirty="0"/>
              <a:t> Simplest setting </a:t>
            </a:r>
            <a:endParaRPr lang="en-US" sz="2200" dirty="0">
              <a:cs typeface="Calibri" panose="020F0502020204030204"/>
            </a:endParaRPr>
          </a:p>
          <a:p>
            <a:pPr marL="566420" lvl="2"/>
            <a:r>
              <a:rPr lang="en-US" sz="1700" dirty="0"/>
              <a:t>2 inputs, 1 output, 1 operation</a:t>
            </a:r>
            <a:endParaRPr lang="en-US" sz="17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566420" lvl="2"/>
            <a:r>
              <a:rPr lang="en-GB" sz="1700" dirty="0">
                <a:ea typeface="+mn-lt"/>
                <a:cs typeface="+mn-lt"/>
              </a:rPr>
              <a:t>Focus on multiplication </a:t>
            </a:r>
          </a:p>
          <a:p>
            <a:pPr marL="383540" lvl="2" indent="0">
              <a:buNone/>
            </a:pPr>
            <a:endParaRPr lang="en-GB" b="1" dirty="0">
              <a:cs typeface="Calibri"/>
            </a:endParaRPr>
          </a:p>
          <a:p>
            <a:r>
              <a:rPr lang="en-US" b="1" i="1" dirty="0">
                <a:solidFill>
                  <a:srgbClr val="7030A0"/>
                </a:solidFill>
              </a:rPr>
              <a:t>Research question: Are existing NAMs robust? </a:t>
            </a:r>
            <a:endParaRPr lang="en-US" b="1" i="1" dirty="0">
              <a:solidFill>
                <a:srgbClr val="7030A0"/>
              </a:solidFill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0012CA-0A0E-4A63-8312-5E977682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16" y="3576727"/>
            <a:ext cx="4027714" cy="9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6D8-C05A-469C-97F6-51CB659B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45D2-86F2-4C2E-B8E7-58852DB9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cs typeface="Calibri"/>
              </a:rPr>
              <a:t>Success rate </a:t>
            </a:r>
          </a:p>
          <a:p>
            <a:pPr marL="383540" lvl="1"/>
            <a:r>
              <a:rPr lang="en-US" sz="2400" dirty="0">
                <a:cs typeface="Calibri"/>
              </a:rPr>
              <a:t>If the extrapolation error is within the acceptable error margin</a:t>
            </a:r>
            <a:endParaRPr lang="en-US" sz="2400" b="1" dirty="0">
              <a:cs typeface="Calibri"/>
            </a:endParaRPr>
          </a:p>
          <a:p>
            <a:pPr marL="457200" lvl="1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800" b="1" dirty="0">
                <a:cs typeface="Calibri"/>
              </a:rPr>
              <a:t>Convergence speed: Solved at iteration </a:t>
            </a:r>
          </a:p>
          <a:p>
            <a:pPr marL="383540" lvl="1"/>
            <a:r>
              <a:rPr lang="en-US" sz="2400" dirty="0">
                <a:cs typeface="Calibri"/>
              </a:rPr>
              <a:t>The iteration which a success occurs</a:t>
            </a:r>
          </a:p>
          <a:p>
            <a:pPr marL="457200" lvl="1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800" b="1" dirty="0">
                <a:cs typeface="Calibri"/>
              </a:rPr>
              <a:t>Sparsity error </a:t>
            </a:r>
          </a:p>
          <a:p>
            <a:pPr marL="383540" lvl="1"/>
            <a:r>
              <a:rPr lang="en-US" sz="2400" dirty="0">
                <a:cs typeface="Calibri"/>
              </a:rPr>
              <a:t>Measures lack of </a:t>
            </a:r>
            <a:r>
              <a:rPr lang="en-US" sz="2400" dirty="0" err="1">
                <a:cs typeface="Calibri"/>
              </a:rPr>
              <a:t>discretisation</a:t>
            </a:r>
            <a:r>
              <a:rPr lang="en-US" sz="2400" dirty="0">
                <a:cs typeface="Calibri"/>
              </a:rPr>
              <a:t> of the weight matrix</a:t>
            </a:r>
            <a:endParaRPr lang="en-US" sz="2400" b="1" dirty="0">
              <a:cs typeface="Calibri"/>
            </a:endParaRPr>
          </a:p>
          <a:p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37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8DA-44D5-4842-8562-E8A38C0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Are existing NAMs robust? </a:t>
            </a:r>
            <a:endParaRPr lang="en-GB" dirty="0">
              <a:solidFill>
                <a:srgbClr val="7030A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B4C1-DC36-4C74-9404-B3471598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129"/>
            <a:ext cx="3341523" cy="3671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No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/>
              <a:t>How can we fix this? </a:t>
            </a:r>
          </a:p>
          <a:p>
            <a:r>
              <a:rPr lang="en-US" dirty="0"/>
              <a:t>Observation: works well on some ranges over others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74454-F96C-4993-BDC1-012FF2A7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12" y="2505130"/>
            <a:ext cx="7518253" cy="3021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0BB217-2A96-434F-B1DF-1D78145B198B}"/>
              </a:ext>
            </a:extLst>
          </p:cNvPr>
          <p:cNvCxnSpPr>
            <a:cxnSpLocks/>
          </p:cNvCxnSpPr>
          <p:nvPr/>
        </p:nvCxnSpPr>
        <p:spPr>
          <a:xfrm>
            <a:off x="4911202" y="2366411"/>
            <a:ext cx="304800" cy="641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62950-5CA2-463F-9089-0D98EF577B8C}"/>
              </a:ext>
            </a:extLst>
          </p:cNvPr>
          <p:cNvCxnSpPr>
            <a:cxnSpLocks/>
          </p:cNvCxnSpPr>
          <p:nvPr/>
        </p:nvCxnSpPr>
        <p:spPr>
          <a:xfrm flipH="1">
            <a:off x="5450782" y="2366411"/>
            <a:ext cx="61782" cy="549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74DE86-EC9E-4C4A-A12A-FAF8FB8EA4ED}"/>
              </a:ext>
            </a:extLst>
          </p:cNvPr>
          <p:cNvSpPr/>
          <p:nvPr/>
        </p:nvSpPr>
        <p:spPr>
          <a:xfrm>
            <a:off x="8236346" y="5152725"/>
            <a:ext cx="672053" cy="37011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B62-363E-455D-800B-A25AE3DD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Stochastic-NMU (sNMU)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FE11-AEF4-450F-A339-614B4B71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2419" cy="968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Intuition</a:t>
            </a:r>
            <a:r>
              <a:rPr lang="en-US" dirty="0">
                <a:solidFill>
                  <a:schemeClr val="tx1"/>
                </a:solidFill>
              </a:rPr>
              <a:t>: Apply noise to the input to make the NMU think it is applied to a different range and remove the noise to revert to the solution for the original input.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A1889-A329-4F16-9DC2-8D100830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42" y="2437785"/>
            <a:ext cx="3120783" cy="12043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D8038-4424-41C7-88D7-AD5E17B5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15" y="3609898"/>
            <a:ext cx="6397895" cy="2715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5C9AC-01CC-4CB5-A9BD-F94003856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32" y="2692645"/>
            <a:ext cx="3749427" cy="7906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089DB80-2501-48B1-A8BE-D84F466CBD92}"/>
              </a:ext>
            </a:extLst>
          </p:cNvPr>
          <p:cNvGrpSpPr/>
          <p:nvPr/>
        </p:nvGrpSpPr>
        <p:grpSpPr>
          <a:xfrm>
            <a:off x="977632" y="4286969"/>
            <a:ext cx="3749427" cy="1361343"/>
            <a:chOff x="977632" y="4071156"/>
            <a:chExt cx="3749427" cy="13613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623E41-0AB0-4C08-AB6A-1E3F24FB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632" y="4071156"/>
              <a:ext cx="3749427" cy="6969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678C68-FD30-4132-AD91-05C028BD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7632" y="4773208"/>
              <a:ext cx="3742854" cy="659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2193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885</Words>
  <Application>Microsoft Office PowerPoint</Application>
  <PresentationFormat>Widescreen</PresentationFormat>
  <Paragraphs>163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Learning Robust Neural Arithmetic Units</vt:lpstr>
      <vt:lpstr>Contents</vt:lpstr>
      <vt:lpstr>What are Neural Arithmetic Units? </vt:lpstr>
      <vt:lpstr>What is a Neural Arithmetic Module (NAM)?</vt:lpstr>
      <vt:lpstr>What are Neural Arithmetic Units1? </vt:lpstr>
      <vt:lpstr>Robustness of NAMs</vt:lpstr>
      <vt:lpstr>Evaluation metrics</vt:lpstr>
      <vt:lpstr>Are existing NAMs robust? </vt:lpstr>
      <vt:lpstr>Stochastic-NMU (sNMU)</vt:lpstr>
      <vt:lpstr>Results for the sNMU </vt:lpstr>
      <vt:lpstr>Increasing difficulty</vt:lpstr>
      <vt:lpstr>Are NAMs robust when there is multiple operations and redundancy? </vt:lpstr>
      <vt:lpstr>Solution: PCC Loss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Bhumika Mistry</cp:lastModifiedBy>
  <cp:revision>624</cp:revision>
  <dcterms:created xsi:type="dcterms:W3CDTF">2021-01-03T20:53:59Z</dcterms:created>
  <dcterms:modified xsi:type="dcterms:W3CDTF">2023-11-13T00:04:31Z</dcterms:modified>
</cp:coreProperties>
</file>