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" y="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F3EE-917D-44BC-944A-449CD9097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E5E9-57E6-4AF1-9C5F-60E4F0A8A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DC8A-DB14-459A-A879-F9873BA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5BF0-4872-4677-96F8-A7569E5B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92C6-5825-4220-878E-DD5F1DE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B786-C106-4FA8-860A-CEE0EDE7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2FEAE-D3D3-4289-85BF-40371D2D1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47E2D-4A95-40ED-9606-089E4F59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CC46B-69AB-4FF2-B400-C31F523B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78A1-F266-4010-B8ED-C7E28D30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0F7AA-0FA3-4BF1-8AD7-037D8C4AC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20C99-72C5-4647-8F07-8E9ACE1F3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B10C-D5D3-4FE8-9389-1ABFAFC7B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419E1-619F-4AB4-92DE-B9CB07FA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D4E1-3AD3-4C36-B9FA-F189C722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4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755-A316-469F-ABF4-ECCE56D7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B44E-399F-4B73-83BD-3ADBF2437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B963-8C06-4377-90F1-8A9A1AE1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3EA7-B5F4-410E-8016-BC54DBD2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71B33-33C6-415C-ADE9-29D3AE72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2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B5F7-3754-4C14-93DE-291F0609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A1DB1-79B4-4C4D-87DD-716DD15AE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118C-02EB-48D4-A040-C4D08FCA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F851E-0C4D-447E-9214-84F9E838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6CFC-B2D3-432F-9A3D-F2EA1C78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C75B-66B4-40CB-8948-13466794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83A78-CF69-447A-8262-C967BE31B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C7371-FBEF-4EBF-8536-6FCEE98AE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CD0B-CF49-4F0D-A3F5-95AD733C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7525F-4918-4ACE-A9BA-094A61E6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E8B3-8F61-466B-9E7D-CB27EDA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1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F138-48A5-4936-B05F-AED92ED1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26ABB-53C7-463C-AC86-FF939D36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DF58A-D9E8-4C38-9157-D2A3106C1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90E62-23A5-4FB7-B120-BFBCF84EA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245EF-EC82-47EC-8416-B0A945F70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8E7DB-CE16-4285-B0DD-5BC35FE12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FA1C4-6084-4962-99E0-207BE3F8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09196-7F6A-4C5D-AB37-32036488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8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4C5F-B897-4876-96EB-30B770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9B4E9-57B6-47A3-A4C9-4AF89CDD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E508E-00DB-48F2-8CCB-1BAC876C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6C2B1-FF24-4D61-9CB4-1C5A1AE4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5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CEADA-8CD4-407B-96E4-5F4BD1C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4C9C-CD5B-4C92-A758-0DF65374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8BD1F-6396-4351-9BC8-EB339414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5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14C2-AB71-4749-A3E1-3B4D08F6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A2D4-E78F-4DEA-9119-2CC7B197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4AD70-D656-40ED-BA4B-52AD351A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8BF7-80F3-4B0F-BA11-8537D6CE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28505-D507-4D1B-9C08-B1EA9A82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C1A9B-D5C5-43A3-B39C-3C554153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0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5B7A-FDFF-484A-A61B-E063BD6F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C6E7D-FDB8-43F0-BEA4-8E5D863A1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31B84-3845-4630-B111-6EDCE43C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D3AD-C4D7-4030-9F81-0B0C8393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CEF6-56B3-4337-B246-2B3336FC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08760-2EF6-4188-AD33-E75507E6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F1121-47B1-4929-AE0C-EC730E50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4813-8EBF-45F6-9D3D-A4CE0096C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5108-2FB6-4EA3-802E-7D876D322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7FA2-B1EF-4F11-A5D9-4C0D3A74BF6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A16B-84B5-449E-962E-49A71A2CE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BE54-CA3C-4754-B6A7-CF413C645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A6C6-A9FF-4142-A821-E6DA5213B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8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94ACE3-A385-4EC5-997E-F6AC1552047F}"/>
              </a:ext>
            </a:extLst>
          </p:cNvPr>
          <p:cNvSpPr/>
          <p:nvPr/>
        </p:nvSpPr>
        <p:spPr>
          <a:xfrm>
            <a:off x="3568222" y="1652401"/>
            <a:ext cx="3763911" cy="671414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(lambda (message)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(f message))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3CBD82-B709-46BF-84C9-30855EFE7D5A}"/>
              </a:ext>
            </a:extLst>
          </p:cNvPr>
          <p:cNvSpPr/>
          <p:nvPr/>
        </p:nvSpPr>
        <p:spPr>
          <a:xfrm>
            <a:off x="3568223" y="2834935"/>
            <a:ext cx="3763910" cy="671414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(lambda (message)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(derivative-of-f message))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48D0C8-FD83-4399-BE8F-A8902D308FED}"/>
              </a:ext>
            </a:extLst>
          </p:cNvPr>
          <p:cNvSpPr/>
          <p:nvPr/>
        </p:nvSpPr>
        <p:spPr>
          <a:xfrm>
            <a:off x="8728657" y="2243668"/>
            <a:ext cx="2671710" cy="671414"/>
          </a:xfrm>
          <a:prstGeom prst="roundRect">
            <a:avLst/>
          </a:prstGeom>
          <a:solidFill>
            <a:schemeClr val="accent5">
              <a:alpha val="4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(lambda (message)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(display message)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288E749-B54C-4502-BA3D-1F43B72911A4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2171698" y="1988108"/>
            <a:ext cx="1396524" cy="59126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7537B7-E1A3-4CC1-8DFE-1706C4CCBEE1}"/>
              </a:ext>
            </a:extLst>
          </p:cNvPr>
          <p:cNvSpPr/>
          <p:nvPr/>
        </p:nvSpPr>
        <p:spPr>
          <a:xfrm>
            <a:off x="1011767" y="2243668"/>
            <a:ext cx="1159931" cy="6714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  <a:latin typeface="Consolas" panose="020B0609020204030204" pitchFamily="49" charset="0"/>
              </a:rPr>
              <a:t>message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346051-5ACA-4709-956A-E28D64A1531D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2171698" y="2579375"/>
            <a:ext cx="1396525" cy="59126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1246C2E-1AF1-4297-9216-B3E435BDABF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32133" y="1988108"/>
            <a:ext cx="1396524" cy="59126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59DAA5E-DA0E-43F7-A55F-1782DC625DC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332133" y="2579375"/>
            <a:ext cx="1396524" cy="59126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50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Blake Mitchell</dc:creator>
  <cp:lastModifiedBy>Blake Mitchell</cp:lastModifiedBy>
  <cp:revision>3</cp:revision>
  <dcterms:created xsi:type="dcterms:W3CDTF">2019-05-06T07:10:20Z</dcterms:created>
  <dcterms:modified xsi:type="dcterms:W3CDTF">2019-05-06T07:22:02Z</dcterms:modified>
</cp:coreProperties>
</file>