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31" d="100"/>
          <a:sy n="131" d="100"/>
        </p:scale>
        <p:origin x="-244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0ABD-72EF-4B27-9A26-8410638C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02E0-BFB2-4FE3-A27E-91D9B662B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221A-EB5C-46B6-86CF-089D2FB3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38F1-07C6-4328-BC3C-19E67E18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AD54-A2C6-4A83-A74C-564BC0AC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42BA-B332-4464-B58D-ED0F4A63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DDD74-26D5-4DCE-AE4A-0726C98C8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B976-A0CF-453B-A1E6-996FDED8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3116-A5FF-4768-8C53-50D79948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93EB-BD60-4F8F-ACC4-CFABE652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A3872-A2FB-4EE8-8F67-E09201D4E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ACDD8-46A1-4956-B37D-66BE281C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ACC0-E1B8-4098-A121-6887DE23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5F41-3351-4A36-8DB6-D750005C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B7E5-91F4-4001-A42E-041657C9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D679-177E-4C95-9BF8-D88B5D5A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FF0E-A2CD-48A3-915A-4DD2E789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D433-1EB8-464C-B41E-AD1CA809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3A08-8DA4-4C68-A272-56964DD1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1338-C08F-4C3D-AA44-8E93F95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2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B8EB-0B2C-4AC6-AFE3-E474CB2D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3CE5-EFE9-4250-AE96-B1C1129F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941F-CFD9-4C6A-B3B2-095231BA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43EB-E3CE-45C4-B75F-17AE086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B29F-534A-4412-ABCF-9C2A67EC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BFFB-9E83-454F-A0E1-5D5CDDDA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3DA1-9177-427C-8AE2-F6DD3EE8B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344F-8888-43E2-AEE3-786B73DC3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4B97-9F7C-4EB1-99D5-BF2683C7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5DBA-3F48-45E3-89E3-03AC03B9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3910E-CD6A-473C-8BD8-4E2CADA7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125F-4BCF-4554-966A-09ECA71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E816-9D86-4F65-9BE6-18C5BC76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63332-6429-4472-BD51-8E066782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4CE1A-53F0-41A1-A456-DAA0BF4C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2948-30A6-4F68-938B-57CEAEF80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1BD25-016B-4BC0-BE7F-2C4DE0BC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6B739-D5AA-483A-BE00-5DF20CFA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37BB4-FD51-4F92-88DA-AB0448BC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B200-3F25-43C4-B833-F25AD6F0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F5DDE-1D83-4739-83CD-4618E37A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A1AA-69E3-4B21-ADE1-6278C5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F373E-5CF2-45D5-83DA-BFEB79BD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9100C-2D8C-4A14-8FDB-CBE73251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2906A-6AE8-4594-A162-4019531F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A6240-F372-4A61-B978-267A1F5E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167D-6B89-4BFC-A8D3-3605C58A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8CB3-1A46-4CB7-A19F-9BB4AB3B9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D793-5875-4C68-9658-4FBA28B0E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737E-9ADF-414D-A92E-DF9B3D7F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106F-AAF7-4F62-B804-5C8EC5D8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9BC3F-0AF9-4AAE-BE0D-C8C6D047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0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901C-3133-478D-921F-CD6D6B4D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7ACC4-BBDD-4839-9317-D50B4F70A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26102-F8F0-45ED-8035-1F28AD76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3C98-8946-4076-8862-2E86F7D9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CE14-CD82-4A70-94EA-B81E6D05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2DC84-80D8-492A-A754-4BC94743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D6E1F-7C52-41AC-979B-9E4FCADA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1A655-C769-4AD1-A6F2-98AEB083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CC83-DA4F-4736-B9ED-433A92A81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D21A-9515-4B13-998F-381E894047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633E-4B4C-41BA-9E61-529CECE4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7D6B-59CE-45C5-8E8B-7B535881D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3DF1-0EC6-44B0-9046-0C5DBFE6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0DCD88-4947-48F5-A7DA-C69283657FAF}"/>
              </a:ext>
            </a:extLst>
          </p:cNvPr>
          <p:cNvSpPr/>
          <p:nvPr/>
        </p:nvSpPr>
        <p:spPr>
          <a:xfrm>
            <a:off x="5565775" y="3032125"/>
            <a:ext cx="1060450" cy="317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Process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C5AFEE-B55F-49D1-8B50-B027F59C4F62}"/>
              </a:ext>
            </a:extLst>
          </p:cNvPr>
          <p:cNvSpPr/>
          <p:nvPr/>
        </p:nvSpPr>
        <p:spPr>
          <a:xfrm>
            <a:off x="5565775" y="3592682"/>
            <a:ext cx="1060450" cy="317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Process 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D8B5B4-92CC-4D47-AC52-6CE952513C57}"/>
              </a:ext>
            </a:extLst>
          </p:cNvPr>
          <p:cNvCxnSpPr>
            <a:cxnSpLocks/>
          </p:cNvCxnSpPr>
          <p:nvPr/>
        </p:nvCxnSpPr>
        <p:spPr>
          <a:xfrm>
            <a:off x="4387174" y="3468113"/>
            <a:ext cx="6471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625184-B22F-4945-AEF5-455F3592A86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4295" y="3190875"/>
            <a:ext cx="531480" cy="277238"/>
          </a:xfrm>
          <a:prstGeom prst="bentConnector3">
            <a:avLst>
              <a:gd name="adj1" fmla="val 22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2B047C-D001-4C5F-AB4D-31BF743C3CC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020340" y="3468113"/>
            <a:ext cx="545435" cy="283319"/>
          </a:xfrm>
          <a:prstGeom prst="bentConnector3">
            <a:avLst>
              <a:gd name="adj1" fmla="val 51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9EBBAF-935B-417C-BA8D-C3A7ACBE469B}"/>
              </a:ext>
            </a:extLst>
          </p:cNvPr>
          <p:cNvCxnSpPr>
            <a:stCxn id="4" idx="3"/>
          </p:cNvCxnSpPr>
          <p:nvPr/>
        </p:nvCxnSpPr>
        <p:spPr>
          <a:xfrm>
            <a:off x="6626225" y="3190875"/>
            <a:ext cx="562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3C3C2-ADFC-4731-858A-F3493F37CB45}"/>
              </a:ext>
            </a:extLst>
          </p:cNvPr>
          <p:cNvCxnSpPr>
            <a:cxnSpLocks/>
          </p:cNvCxnSpPr>
          <p:nvPr/>
        </p:nvCxnSpPr>
        <p:spPr>
          <a:xfrm>
            <a:off x="6626225" y="3751432"/>
            <a:ext cx="539885" cy="8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15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Mitchell</dc:creator>
  <cp:lastModifiedBy>Blake Mitchell</cp:lastModifiedBy>
  <cp:revision>2</cp:revision>
  <dcterms:created xsi:type="dcterms:W3CDTF">2019-03-21T03:43:06Z</dcterms:created>
  <dcterms:modified xsi:type="dcterms:W3CDTF">2019-03-21T04:00:17Z</dcterms:modified>
</cp:coreProperties>
</file>