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1F63-A21D-43BD-B5E6-CAA578949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2FCD5-7358-4152-945D-A3464FCB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CE249-6132-4AAB-A7B1-4DF10C94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3712-DE6C-437C-8DAE-EA197D1E138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1E7B-D719-47F6-8EA4-2F526821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C4EB1-DBC4-4F48-BC69-E6A9473A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9CD9-E569-49FD-AC5F-2B5DFF59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1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15EA-282D-42A2-B387-F6C30187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F26B0-7BBD-4C7D-9718-283EBD350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48339-BEBD-4515-BE0F-C5DFE453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3712-DE6C-437C-8DAE-EA197D1E138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A045D-E692-460B-BFD8-7F276DAE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06397-E85D-4814-A3D0-5C1A0985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9CD9-E569-49FD-AC5F-2B5DFF59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5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EE6F9-F3B2-4AA8-A592-ED0C49749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1240E-D2ED-406C-9917-A2B2F1413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3DFE9-47F4-48D4-822C-18DB38DA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3712-DE6C-437C-8DAE-EA197D1E138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5F3B7-DEDF-4B7A-8B5D-F5A815D4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4F9F6-B7E0-4610-88D7-41BCF163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9CD9-E569-49FD-AC5F-2B5DFF59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9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0C5A-13D2-4EFB-8AAD-5CF27F6B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6D3B-485E-410B-A751-09AA491E8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08292-AA33-425D-B634-C91C458A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3712-DE6C-437C-8DAE-EA197D1E138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06EAE-6C3F-4469-B731-0B940F06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8A19-7073-4A8B-A586-00C50A38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9CD9-E569-49FD-AC5F-2B5DFF59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1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9367-197C-4337-8EF1-5A18B95B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1B24C-7D5A-447C-BE34-6ACB730E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7BA66-2379-421F-89AB-56F373B3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3712-DE6C-437C-8DAE-EA197D1E138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D2A05-DC73-479A-BAF0-E1FD114C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A6A21-C7CF-48F0-B3A7-1F861288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9CD9-E569-49FD-AC5F-2B5DFF59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7F8F-C5F0-4003-9685-1F738110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6EEA-DEC2-4810-B446-2E4AAAF0E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7F61A-5F93-4995-A572-2679433BF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99651-AB01-43E8-BDB4-AEC5690E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3712-DE6C-437C-8DAE-EA197D1E138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8BDD4-0CC3-4EB6-9AB0-2AEFFF1B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0F8D2-CEED-4C87-B0E8-09810391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9CD9-E569-49FD-AC5F-2B5DFF59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E03B-5D1F-4610-8B71-B00E3EA3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33415-48CA-46C3-ABA5-252B1AEB9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3C77B-DEA3-4678-BE51-B215D0F65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F342B-A186-4468-B4E6-A94663C87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58796-0E67-4C0B-A00F-2A409567C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BD4D4-0153-4393-9C6B-81C3C8A6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3712-DE6C-437C-8DAE-EA197D1E138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8DDF4-43D3-41F5-9D41-8B9C8562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8AF7C-CD06-44AE-A3C6-A171AABB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9CD9-E569-49FD-AC5F-2B5DFF59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5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0DF6-ED51-4526-B774-F5244C16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738ED-E064-4899-AAD0-66D06E4F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3712-DE6C-437C-8DAE-EA197D1E138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0BEE2-EC3C-44A9-943F-8380DB19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E5970-4BA0-402F-AAB9-017673B2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9CD9-E569-49FD-AC5F-2B5DFF59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2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88ED8-4E87-4781-B93B-F36329E8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3712-DE6C-437C-8DAE-EA197D1E138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3570D-E5A9-42AC-86E0-71DD580B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A4CBB-546A-48C7-AE1A-D4A9778B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9CD9-E569-49FD-AC5F-2B5DFF59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F2D9-351E-4007-9F06-D3030947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7766-661F-4F9A-AC61-79185065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8FBD0-933D-4584-902F-5B363ED9A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A2F8C-B788-4B5A-A464-7C4390FF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3712-DE6C-437C-8DAE-EA197D1E138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E0F1A-D365-4EC0-94E1-202A8EE7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2C33D-DF89-4233-9A8A-2BDB3D96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9CD9-E569-49FD-AC5F-2B5DFF59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C4CB-696F-4DFB-9985-3720CA95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E5441-8ADB-4B26-A7BC-C0E9463B0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5C147-591C-4D0A-BFD5-EF4BACB88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E9A1C-D344-42A5-BC42-C8C5543C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3712-DE6C-437C-8DAE-EA197D1E138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082F2-D272-4EA2-9E6A-EEF290C6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EBB7B-3255-4160-A113-0E9BBC5F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9CD9-E569-49FD-AC5F-2B5DFF59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2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DCA73-89DC-4AD9-8F9E-4418D97D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0C664-F250-44C1-AE1D-64C799CB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D2573-7CAE-4290-8BEB-BFBCA76AD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93712-DE6C-437C-8DAE-EA197D1E138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5EC5A-6E16-4BAC-AB7A-CD70995F0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31906-7486-4016-98B5-AB60E0304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99CD9-E569-49FD-AC5F-2B5DFF59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4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0EDBBB-E716-4A23-A818-3E0EE827A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969" y="928936"/>
            <a:ext cx="2935291" cy="2835344"/>
          </a:xfrm>
          <a:prstGeom prst="rect">
            <a:avLst/>
          </a:prstGeom>
          <a:scene3d>
            <a:camera prst="orthographicFront">
              <a:rot lat="0" lon="10800000" rev="5400000"/>
            </a:camera>
            <a:lightRig rig="threePt" dir="t"/>
          </a:scene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5A99AD-3F58-4A2F-9597-B459F4F2E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364286" y="878963"/>
            <a:ext cx="2935291" cy="2835344"/>
          </a:xfrm>
          <a:prstGeom prst="rect">
            <a:avLst/>
          </a:prstGeom>
          <a:scene3d>
            <a:camera prst="orthographicFront">
              <a:rot lat="0" lon="10800000" rev="5400000"/>
            </a:camera>
            <a:lightRig rig="threePt" dir="t"/>
          </a:scene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3F3861-F768-4D96-ADEB-509F5E25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414258" y="3755957"/>
            <a:ext cx="2935291" cy="2835344"/>
          </a:xfrm>
          <a:prstGeom prst="rect">
            <a:avLst/>
          </a:prstGeom>
          <a:scene3d>
            <a:camera prst="orthographicFront">
              <a:rot lat="0" lon="10800000" rev="5400000"/>
            </a:camera>
            <a:lightRig rig="threePt" dir="t"/>
          </a:scene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6DDAA8-0DBF-453E-866B-452E8903C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28943" y="3805931"/>
            <a:ext cx="2935291" cy="2835344"/>
          </a:xfrm>
          <a:prstGeom prst="rect">
            <a:avLst/>
          </a:prstGeom>
          <a:scene3d>
            <a:camera prst="orthographicFront">
              <a:rot lat="0" lon="10800000" rev="54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85071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EB9830-C4D9-4251-9F12-3416729CBE09}"/>
              </a:ext>
            </a:extLst>
          </p:cNvPr>
          <p:cNvGrpSpPr>
            <a:grpSpLocks noChangeAspect="1"/>
          </p:cNvGrpSpPr>
          <p:nvPr/>
        </p:nvGrpSpPr>
        <p:grpSpPr>
          <a:xfrm>
            <a:off x="2766478" y="108049"/>
            <a:ext cx="6659043" cy="6641901"/>
            <a:chOff x="3449053" y="1173166"/>
            <a:chExt cx="2438400" cy="2432123"/>
          </a:xfrm>
        </p:grpSpPr>
        <p:pic>
          <p:nvPicPr>
            <p:cNvPr id="5" name="Picture 4" descr="A black and white photo of a brick wall&#10;&#10;Description automatically generated with medium confidence">
              <a:extLst>
                <a:ext uri="{FF2B5EF4-FFF2-40B4-BE49-F238E27FC236}">
                  <a16:creationId xmlns:a16="http://schemas.microsoft.com/office/drawing/2014/main" id="{79CF70FC-6D92-4040-9EC1-5083CC77D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9053" y="1173166"/>
              <a:ext cx="1219200" cy="1219200"/>
            </a:xfrm>
            <a:prstGeom prst="rect">
              <a:avLst/>
            </a:prstGeom>
            <a:scene3d>
              <a:camera prst="orthographicFront">
                <a:rot lat="21599979" lon="10799977" rev="5400030"/>
              </a:camera>
              <a:lightRig rig="threePt" dir="t"/>
            </a:scene3d>
          </p:spPr>
        </p:pic>
        <p:pic>
          <p:nvPicPr>
            <p:cNvPr id="7" name="Picture 6" descr="A black and white photo of a brick wall&#10;&#10;Description automatically generated with medium confidence">
              <a:extLst>
                <a:ext uri="{FF2B5EF4-FFF2-40B4-BE49-F238E27FC236}">
                  <a16:creationId xmlns:a16="http://schemas.microsoft.com/office/drawing/2014/main" id="{C2F5C29D-53CA-41F1-8EF1-6605149B2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668253" y="1173166"/>
              <a:ext cx="1219200" cy="1219200"/>
            </a:xfrm>
            <a:prstGeom prst="rect">
              <a:avLst/>
            </a:prstGeom>
            <a:scene3d>
              <a:camera prst="orthographicFront">
                <a:rot lat="21599979" lon="10799977" rev="5400030"/>
              </a:camera>
              <a:lightRig rig="threePt" dir="t"/>
            </a:scene3d>
          </p:spPr>
        </p:pic>
        <p:pic>
          <p:nvPicPr>
            <p:cNvPr id="8" name="Picture 7" descr="A black and white photo of a brick wall&#10;&#10;Description automatically generated with medium confidence">
              <a:extLst>
                <a:ext uri="{FF2B5EF4-FFF2-40B4-BE49-F238E27FC236}">
                  <a16:creationId xmlns:a16="http://schemas.microsoft.com/office/drawing/2014/main" id="{1C7A95AD-1D9E-4111-AA91-660414D8E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49053" y="2386089"/>
              <a:ext cx="1219200" cy="1219200"/>
            </a:xfrm>
            <a:prstGeom prst="rect">
              <a:avLst/>
            </a:prstGeom>
            <a:scene3d>
              <a:camera prst="orthographicFront">
                <a:rot lat="21599979" lon="10799977" rev="5400030"/>
              </a:camera>
              <a:lightRig rig="threePt" dir="t"/>
            </a:scene3d>
          </p:spPr>
        </p:pic>
        <p:pic>
          <p:nvPicPr>
            <p:cNvPr id="9" name="Picture 8" descr="A black and white photo of a brick wall&#10;&#10;Description automatically generated with medium confidence">
              <a:extLst>
                <a:ext uri="{FF2B5EF4-FFF2-40B4-BE49-F238E27FC236}">
                  <a16:creationId xmlns:a16="http://schemas.microsoft.com/office/drawing/2014/main" id="{B1522F30-F7CA-45BE-9E2B-87B108AA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668253" y="2386089"/>
              <a:ext cx="1219200" cy="1219200"/>
            </a:xfrm>
            <a:prstGeom prst="rect">
              <a:avLst/>
            </a:prstGeom>
            <a:scene3d>
              <a:camera prst="orthographicFront">
                <a:rot lat="21599979" lon="10799977" rev="540003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481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EB9830-C4D9-4251-9F12-3416729CBE09}"/>
              </a:ext>
            </a:extLst>
          </p:cNvPr>
          <p:cNvGrpSpPr>
            <a:grpSpLocks noChangeAspect="1"/>
          </p:cNvGrpSpPr>
          <p:nvPr/>
        </p:nvGrpSpPr>
        <p:grpSpPr>
          <a:xfrm>
            <a:off x="2766478" y="108049"/>
            <a:ext cx="6659043" cy="6641901"/>
            <a:chOff x="3449053" y="1173166"/>
            <a:chExt cx="2438400" cy="2432123"/>
          </a:xfrm>
        </p:grpSpPr>
        <p:pic>
          <p:nvPicPr>
            <p:cNvPr id="5" name="Picture 4" descr="A black and white photo of a brick wall&#10;&#10;Description automatically generated with medium confidence">
              <a:extLst>
                <a:ext uri="{FF2B5EF4-FFF2-40B4-BE49-F238E27FC236}">
                  <a16:creationId xmlns:a16="http://schemas.microsoft.com/office/drawing/2014/main" id="{79CF70FC-6D92-4040-9EC1-5083CC77D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9053" y="1173166"/>
              <a:ext cx="1219200" cy="1219200"/>
            </a:xfrm>
            <a:prstGeom prst="rect">
              <a:avLst/>
            </a:prstGeom>
            <a:scene3d>
              <a:camera prst="orthographicFront">
                <a:rot lat="21599979" lon="10799977" rev="5400030"/>
              </a:camera>
              <a:lightRig rig="threePt" dir="t"/>
            </a:scene3d>
          </p:spPr>
        </p:pic>
        <p:pic>
          <p:nvPicPr>
            <p:cNvPr id="7" name="Picture 6" descr="A black and white photo of a brick wall&#10;&#10;Description automatically generated with medium confidence">
              <a:extLst>
                <a:ext uri="{FF2B5EF4-FFF2-40B4-BE49-F238E27FC236}">
                  <a16:creationId xmlns:a16="http://schemas.microsoft.com/office/drawing/2014/main" id="{C2F5C29D-53CA-41F1-8EF1-6605149B2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668253" y="1173166"/>
              <a:ext cx="1219200" cy="1219200"/>
            </a:xfrm>
            <a:prstGeom prst="rect">
              <a:avLst/>
            </a:prstGeom>
            <a:scene3d>
              <a:camera prst="orthographicFront">
                <a:rot lat="21599979" lon="10799977" rev="5400030"/>
              </a:camera>
              <a:lightRig rig="threePt" dir="t"/>
            </a:scene3d>
          </p:spPr>
        </p:pic>
        <p:pic>
          <p:nvPicPr>
            <p:cNvPr id="8" name="Picture 7" descr="A black and white photo of a brick wall&#10;&#10;Description automatically generated with medium confidence">
              <a:extLst>
                <a:ext uri="{FF2B5EF4-FFF2-40B4-BE49-F238E27FC236}">
                  <a16:creationId xmlns:a16="http://schemas.microsoft.com/office/drawing/2014/main" id="{1C7A95AD-1D9E-4111-AA91-660414D8E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49053" y="2386089"/>
              <a:ext cx="1219200" cy="1219200"/>
            </a:xfrm>
            <a:prstGeom prst="rect">
              <a:avLst/>
            </a:prstGeom>
            <a:scene3d>
              <a:camera prst="orthographicFront">
                <a:rot lat="21599979" lon="10799977" rev="5400030"/>
              </a:camera>
              <a:lightRig rig="threePt" dir="t"/>
            </a:scene3d>
          </p:spPr>
        </p:pic>
        <p:pic>
          <p:nvPicPr>
            <p:cNvPr id="9" name="Picture 8" descr="A black and white photo of a brick wall&#10;&#10;Description automatically generated with medium confidence">
              <a:extLst>
                <a:ext uri="{FF2B5EF4-FFF2-40B4-BE49-F238E27FC236}">
                  <a16:creationId xmlns:a16="http://schemas.microsoft.com/office/drawing/2014/main" id="{B1522F30-F7CA-45BE-9E2B-87B108AA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668253" y="2386089"/>
              <a:ext cx="1219200" cy="1219200"/>
            </a:xfrm>
            <a:prstGeom prst="rect">
              <a:avLst/>
            </a:prstGeom>
            <a:scene3d>
              <a:camera prst="orthographicFront">
                <a:rot lat="21599979" lon="10799977" rev="540003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39591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and white photo of a brick wall&#10;&#10;Description automatically generated with medium confidence">
            <a:extLst>
              <a:ext uri="{FF2B5EF4-FFF2-40B4-BE49-F238E27FC236}">
                <a16:creationId xmlns:a16="http://schemas.microsoft.com/office/drawing/2014/main" id="{508805BA-8A48-45C9-8913-FE74E4B21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750" y="990364"/>
            <a:ext cx="4508617" cy="4508616"/>
          </a:xfrm>
          <a:prstGeom prst="rect">
            <a:avLst/>
          </a:prstGeom>
          <a:scene3d>
            <a:camera prst="orthographicFront">
              <a:rot lat="21599979" lon="10799977" rev="540003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5059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 Mitchell</dc:creator>
  <cp:lastModifiedBy>Blake Mitchell</cp:lastModifiedBy>
  <cp:revision>8</cp:revision>
  <dcterms:created xsi:type="dcterms:W3CDTF">2021-01-31T19:05:05Z</dcterms:created>
  <dcterms:modified xsi:type="dcterms:W3CDTF">2021-02-01T00:04:15Z</dcterms:modified>
</cp:coreProperties>
</file>