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6"/>
  </p:normalViewPr>
  <p:slideViewPr>
    <p:cSldViewPr snapToGrid="0">
      <p:cViewPr varScale="1">
        <p:scale>
          <a:sx n="156" d="100"/>
          <a:sy n="156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74EB-BF98-80E1-F5BF-297566C58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FC732-4979-E427-55E9-18B97E0D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6D20-7836-9948-EF3E-925F06FB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D462-6A66-2E69-5EAE-CAC20C0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BC5F-553D-5E3B-64D0-38BB42AC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813A-4507-AB46-ECC1-2C164408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B277D-0153-B2BE-6FBE-B91CB7DD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87B6-3ED5-80F0-920E-B169C51A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0A6D-ACFD-125F-EB90-BDBA19C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AFC4-A712-D082-55A7-00058DB6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C8561-F847-DED4-B81B-E02DBD1DA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A6229-84E6-1CD4-9F32-45A5BB50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5536-CA0D-F8B6-0588-F8468225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C55D-1921-1506-F09A-448FAEFD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7582-9482-ECFD-501B-419AA1F4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03F9-CCD6-BBFD-1EAD-A1E9A18A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0998-67CD-537F-3268-C5FD3A75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7CD2-26E4-789F-5CBA-97C9DB91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9571-1D7B-CB12-67AB-6D4FCC7D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26B0-C12E-1A11-295A-C549E7EF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7D00-8413-6385-6F16-8C7E9082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476E-FFE9-A533-97B9-7E89C04E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5355-9D54-ABBF-67A1-EBC1ACA2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2C07-59A2-C695-64AB-F5ABFB77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0FE1-015E-B70B-04B0-C3ED89CF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244A-A1C3-5B37-CAA7-1705B48C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C153-FA31-1C5F-8396-F9F5FF748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7C4F5-7A94-3195-26BB-205A92F78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C6C22-F72E-378F-EC4F-0BCC75D7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A20AD-2780-0060-2AA2-A1D6B352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9970-259F-4851-4D94-7475FA64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8193-8D7D-2E2B-2AD8-8AC06739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99E5-2EAF-322D-857F-086753C1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E14B7-DAE6-8793-F4B9-4205B240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75F3A-92F5-E99D-7214-055F60D1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ACF0E-9DDC-E64D-720C-F5C2BA8A6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B521E-A36E-3F2C-AF21-16CA6E29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4F2C-9EE0-D27E-4F7A-D3FA76F2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21AE3-3351-D19E-6C5A-E874E02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3D66-FD9C-F6CB-3A5C-17AC8320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2E76F-91FA-5336-AF02-94F63FE2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2A227-BD32-2476-10AF-32C91921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9875D-9E56-DF3D-8398-CB02F94D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1B83F-BF06-8489-BBAE-3F7A2949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ED95D-D14A-FF54-831C-F9463805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B9301-C4E4-26D4-F7ED-29D237C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D546-044D-51EB-7A56-CE8D95A5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6241-1A9F-C587-0A62-271C366B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068C-0739-47EC-2D30-AF578BEAF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73377-31AA-F79E-F8D4-13F27AFC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772C-2C94-8A07-51B5-0E97C037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39F53-5004-814A-1950-D7CF4B1D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A8AE-DE21-8F10-5986-5A9D1A1E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04B1E-308A-8BBA-E7D7-CE20D1301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30D1D-A9CA-2B05-94AA-283831FA4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B10D-00F4-C14B-3395-299C95EE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09F0-0CBA-1531-F249-0047FD5F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15ED-BF59-910D-A349-DBFFD6D0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8B24C-28D8-8DE5-A88A-9CA0D2C6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39E47-44A0-95C3-7227-A82A9317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4865-290F-21D0-3F1F-CF104DAE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7F73-E397-E14E-BA60-9EC0AA64C88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E8BB-1389-5B02-B112-5EED9D534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8A91-EA06-0BA4-FD98-B8F24EEC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EDF8-0E90-C74B-BC0F-4E3FE04B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6779-8977-2F31-4E19-7AC3563E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Jet classification and identification using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D73E1-A423-EBB1-B3F8-0599DFAA5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Baisakhi Mitra</a:t>
            </a:r>
          </a:p>
        </p:txBody>
      </p:sp>
    </p:spTree>
    <p:extLst>
      <p:ext uri="{BB962C8B-B14F-4D97-AF65-F5344CB8AC3E}">
        <p14:creationId xmlns:p14="http://schemas.microsoft.com/office/powerpoint/2010/main" val="196969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63CE-7E67-E513-9F62-EBA1A63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F8F5-ECC4-0607-D253-92A5C0B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Jets: One high-energy particle decays to several low-energy particles. The collection of both decaying particles and decayed particles clustered together forms a jet.</a:t>
            </a:r>
          </a:p>
          <a:p>
            <a:r>
              <a:rPr lang="en-US" dirty="0"/>
              <a:t>Jet classification: At first, jets need to be distinguished based on the originating particle.</a:t>
            </a:r>
          </a:p>
          <a:p>
            <a:r>
              <a:rPr lang="en-US" dirty="0"/>
              <a:t>Divide a given dataset into two subsets. One set is used for training the neural network. The other set is used to validate the neural network.</a:t>
            </a:r>
          </a:p>
          <a:p>
            <a:r>
              <a:rPr lang="en-US" dirty="0"/>
              <a:t>Jet identification: After training and validating the neural network, use it to identify jets based on high-level features of the corresponding physical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B093-0313-4350-ADCF-1DA1CB47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for different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ED1A25-61A9-D098-1470-2D0E181E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820586"/>
            <a:ext cx="5626100" cy="435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4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115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Jet classification and identification using neural network</vt:lpstr>
      <vt:lpstr>Steps to be performed</vt:lpstr>
      <vt:lpstr>Histograms for different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classification and identification using neural network</dc:title>
  <dc:creator>Microsoft Office User</dc:creator>
  <cp:lastModifiedBy>Microsoft Office User</cp:lastModifiedBy>
  <cp:revision>1</cp:revision>
  <dcterms:created xsi:type="dcterms:W3CDTF">2023-12-01T08:26:13Z</dcterms:created>
  <dcterms:modified xsi:type="dcterms:W3CDTF">2023-12-01T16:12:29Z</dcterms:modified>
</cp:coreProperties>
</file>