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4272" userDrawn="1">
          <p15:clr>
            <a:srgbClr val="A4A3A4"/>
          </p15:clr>
        </p15:guide>
        <p15:guide id="3" orient="horz" pos="1632" userDrawn="1">
          <p15:clr>
            <a:srgbClr val="A4A3A4"/>
          </p15:clr>
        </p15:guide>
        <p15:guide id="4" orient="horz" pos="2520" userDrawn="1">
          <p15:clr>
            <a:srgbClr val="A4A3A4"/>
          </p15:clr>
        </p15:guide>
        <p15:guide id="5" orient="horz" pos="26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02" y="216"/>
      </p:cViewPr>
      <p:guideLst>
        <p:guide orient="horz" pos="1800"/>
        <p:guide pos="4272"/>
        <p:guide orient="horz" pos="1632"/>
        <p:guide orient="horz" pos="2520"/>
        <p:guide orient="horz" pos="26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1642-E5FA-41D8-9B5B-1469BB2E9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5AD32-BCDA-4917-B75A-4F030EB90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205AE-6493-41ED-A80E-0DE6AF4B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7CB8-25A0-439A-A72E-2D76B79D689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B578-D12D-49A4-8DBE-CAAB8E95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A627F-FD85-45AD-86D9-C5FB369F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05D3-A57A-43D7-80C9-095D536C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5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0609-AD4A-43EE-BDDD-824E5805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69111-4757-4C6B-8140-37EDF6CB6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44DB5-C337-49DD-A2B7-DF64ACE2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7CB8-25A0-439A-A72E-2D76B79D689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2B7A0-A153-4E5C-BC51-762E8EB9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D85AA-6A80-4966-BEC8-32F1286C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05D3-A57A-43D7-80C9-095D536C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1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0D4D6-9C7E-4DB3-9B1B-9B265D1BF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01474-1D55-47EC-85D6-EE613C507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6F463-E558-4677-8C68-615E9ECC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7CB8-25A0-439A-A72E-2D76B79D689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21314-25ED-4E57-B597-A6DF2678D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8A4ED-2D6D-4C0E-B453-F0249796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05D3-A57A-43D7-80C9-095D536C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4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DDAE-7273-489F-B14A-AFBC5839A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1E3AD-8FCC-4F15-B4DF-761544B86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065BB-F331-4891-B9D4-2CF0503E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7CB8-25A0-439A-A72E-2D76B79D689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ED4CF-3094-4484-B2C8-FBA4BDCB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5700D-07AD-46DF-9392-131F8EC0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05D3-A57A-43D7-80C9-095D536C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5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F36D-D95C-4E5C-A1EC-EA81A11E2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7CE41-0564-4483-9C9E-A1A0891EF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02744-8809-404A-8C4D-9390EB76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7CB8-25A0-439A-A72E-2D76B79D689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F1B16-8BA7-48DC-A4CA-C8B27505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53269-7FBA-4E8E-98FB-66DEFCB1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05D3-A57A-43D7-80C9-095D536C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4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69C1-FC10-42B8-89ED-C46B92BB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F28DA-6226-4DA2-8C1C-EAF901C83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19C86-F413-4530-94AF-E6837AA66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8B401-43E7-4E78-AF9A-11A4A96B4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7CB8-25A0-439A-A72E-2D76B79D689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2761A-E07F-4B9A-B76E-CF9A9404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3B2D1-08AD-4E26-84F2-34DEE232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05D3-A57A-43D7-80C9-095D536C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7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0115-C51A-4BC2-B5EE-05AC3A55C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BA2FA-D0FF-4281-A7CA-FFEACE53C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B1DB5-CC47-4207-9790-BFA0BEA9E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C926D-1D2B-49B5-B79B-AFD8519F7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01766-E8B4-4364-AD52-F8F82C497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72124-FE29-4B23-B87C-9DD82492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7CB8-25A0-439A-A72E-2D76B79D689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898B0-CC71-4AF7-A151-B67EDC4D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709AE6-D1D4-4627-8D59-C8EA4D93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05D3-A57A-43D7-80C9-095D536C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9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1099-2F31-435C-9B76-429961A1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265B0-572D-4F8D-B313-8F7B75A8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7CB8-25A0-439A-A72E-2D76B79D689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B52EF-4B4B-42D4-A7C5-E3F4C0F1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7CB52-5C56-42FC-9EEB-B8311EB0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05D3-A57A-43D7-80C9-095D536C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0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210D0-18C8-464F-9B97-ADDB2D4B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7CB8-25A0-439A-A72E-2D76B79D689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3EB9D-19FC-4A75-9F6C-FC49D101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6E7EA-FDB6-4911-A09A-946C7914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05D3-A57A-43D7-80C9-095D536C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1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DA4B-DF25-42E8-B135-3B94C23C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82916-6EB3-4473-AE21-A134FDFEF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44626-5BC9-4F5E-9458-E50124FAD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45464-9A46-4E3B-8FA3-79A241E2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7CB8-25A0-439A-A72E-2D76B79D689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AAC6E-1154-40C3-A527-832E93AA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1E5E7-3D66-4ABA-9FD2-5E52E03D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05D3-A57A-43D7-80C9-095D536C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4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318A-79C1-41BB-B02F-EE377318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A1DFA-3501-4C37-8AA8-8080CF0A0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DAF48-A125-49C2-A17C-D8F6E5936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861C4-86F6-4A97-A95B-BAE37DBC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7CB8-25A0-439A-A72E-2D76B79D689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63E13-79C4-41E9-9DED-86EEC39B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D070B-33D3-4C35-8DEC-1553AB7F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705D3-A57A-43D7-80C9-095D536C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7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65F39-9882-4727-A979-AD00A2FE2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E073A-3BC6-4FEB-B49B-8FE468AE1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5E6E3-067D-4672-B3D0-EDA3C30D8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C7CB8-25A0-439A-A72E-2D76B79D689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1C48B-3F66-4F81-8BCD-D655EC95E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29353-3400-4453-9A64-C68A95B3E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705D3-A57A-43D7-80C9-095D536CB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4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D311B19-16BE-481F-ABE1-1B9A6DBAB5C1}"/>
              </a:ext>
            </a:extLst>
          </p:cNvPr>
          <p:cNvGrpSpPr/>
          <p:nvPr/>
        </p:nvGrpSpPr>
        <p:grpSpPr>
          <a:xfrm>
            <a:off x="369508" y="3474718"/>
            <a:ext cx="2530714" cy="2530714"/>
            <a:chOff x="952982" y="1179135"/>
            <a:chExt cx="2530714" cy="2530714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F229B38F-053D-4BD4-ADD5-A4BC89FFA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4209" y="1493343"/>
              <a:ext cx="1463040" cy="1513889"/>
            </a:xfrm>
            <a:prstGeom prst="rect">
              <a:avLst/>
            </a:prstGeom>
          </p:spPr>
        </p:pic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27C9A80-D534-4CCA-B8B8-E67EB7A0E5A5}"/>
                </a:ext>
              </a:extLst>
            </p:cNvPr>
            <p:cNvSpPr/>
            <p:nvPr/>
          </p:nvSpPr>
          <p:spPr>
            <a:xfrm>
              <a:off x="952982" y="1179135"/>
              <a:ext cx="2530714" cy="253071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529A2E4-43B9-4ABA-8E30-CB04CD93BC2C}"/>
                </a:ext>
              </a:extLst>
            </p:cNvPr>
            <p:cNvSpPr txBox="1"/>
            <p:nvPr/>
          </p:nvSpPr>
          <p:spPr>
            <a:xfrm>
              <a:off x="1556638" y="3136774"/>
              <a:ext cx="1318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baseline="-25000" dirty="0"/>
                <a:t>1</a:t>
              </a:r>
              <a:r>
                <a:rPr lang="en-US" dirty="0"/>
                <a:t>,C</a:t>
              </a:r>
              <a:r>
                <a:rPr lang="en-US" baseline="-25000" dirty="0"/>
                <a:t>1</a:t>
              </a:r>
              <a:r>
                <a:rPr lang="en-US" baseline="30000" dirty="0"/>
                <a:t>max</a:t>
              </a:r>
              <a:r>
                <a:rPr lang="en-US" dirty="0"/>
                <a:t>,I</a:t>
              </a:r>
              <a:r>
                <a:rPr lang="en-US" baseline="-25000" dirty="0"/>
                <a:t>1</a:t>
              </a:r>
              <a:r>
                <a:rPr lang="en-US" dirty="0"/>
                <a:t>=0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D9E26B0-3FF5-4C91-BE07-8F0145B51FEB}"/>
              </a:ext>
            </a:extLst>
          </p:cNvPr>
          <p:cNvGrpSpPr/>
          <p:nvPr/>
        </p:nvGrpSpPr>
        <p:grpSpPr>
          <a:xfrm>
            <a:off x="5087531" y="3109020"/>
            <a:ext cx="2530714" cy="2530714"/>
            <a:chOff x="3774558" y="-310031"/>
            <a:chExt cx="2530714" cy="2530714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C8C3EBD-3BDF-459E-994E-2EEBE820B9C9}"/>
                </a:ext>
              </a:extLst>
            </p:cNvPr>
            <p:cNvGrpSpPr/>
            <p:nvPr/>
          </p:nvGrpSpPr>
          <p:grpSpPr>
            <a:xfrm>
              <a:off x="3774558" y="-310031"/>
              <a:ext cx="2530714" cy="2530714"/>
              <a:chOff x="4758627" y="64437"/>
              <a:chExt cx="2530714" cy="2530714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A0520A0D-61C4-46F8-B336-B015BBF682D1}"/>
                  </a:ext>
                </a:extLst>
              </p:cNvPr>
              <p:cNvSpPr/>
              <p:nvPr/>
            </p:nvSpPr>
            <p:spPr>
              <a:xfrm>
                <a:off x="4758627" y="64437"/>
                <a:ext cx="2530714" cy="2530714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1E3C9C7-39BF-4412-BB9E-A8C82A20F5A0}"/>
                  </a:ext>
                </a:extLst>
              </p:cNvPr>
              <p:cNvSpPr txBox="1"/>
              <p:nvPr/>
            </p:nvSpPr>
            <p:spPr>
              <a:xfrm>
                <a:off x="5276256" y="1962722"/>
                <a:ext cx="1550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/>
                  <a:t>1</a:t>
                </a:r>
                <a:r>
                  <a:rPr lang="en-US" dirty="0"/>
                  <a:t>+1,C</a:t>
                </a:r>
                <a:r>
                  <a:rPr lang="en-US" baseline="-25000" dirty="0"/>
                  <a:t>1</a:t>
                </a:r>
                <a:r>
                  <a:rPr lang="en-US" baseline="30000" dirty="0"/>
                  <a:t>max</a:t>
                </a:r>
                <a:r>
                  <a:rPr lang="en-US" dirty="0"/>
                  <a:t>,I</a:t>
                </a:r>
                <a:r>
                  <a:rPr lang="en-US" baseline="-25000" dirty="0"/>
                  <a:t>2</a:t>
                </a:r>
                <a:r>
                  <a:rPr lang="en-US" dirty="0"/>
                  <a:t>=0</a:t>
                </a:r>
              </a:p>
            </p:txBody>
          </p:sp>
        </p:grp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BECB75A-0C3E-4FA7-9AF0-676A969A3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8545" y="11795"/>
              <a:ext cx="1463040" cy="1513889"/>
            </a:xfrm>
            <a:prstGeom prst="rect">
              <a:avLst/>
            </a:prstGeom>
          </p:spPr>
        </p:pic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4CE4D61-47DD-4303-A2B3-A2527DECA491}"/>
              </a:ext>
            </a:extLst>
          </p:cNvPr>
          <p:cNvGrpSpPr/>
          <p:nvPr/>
        </p:nvGrpSpPr>
        <p:grpSpPr>
          <a:xfrm>
            <a:off x="3582704" y="5592683"/>
            <a:ext cx="2530714" cy="2530714"/>
            <a:chOff x="3582704" y="4562399"/>
            <a:chExt cx="2530714" cy="2530714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A1BF4B9-8DE3-4125-A60C-C5715BFF1DE4}"/>
                </a:ext>
              </a:extLst>
            </p:cNvPr>
            <p:cNvGrpSpPr/>
            <p:nvPr/>
          </p:nvGrpSpPr>
          <p:grpSpPr>
            <a:xfrm>
              <a:off x="3582704" y="4562399"/>
              <a:ext cx="2530714" cy="2530714"/>
              <a:chOff x="4758627" y="64437"/>
              <a:chExt cx="2530714" cy="2530714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1CA69475-C457-4FBA-8A6A-6E735B6181A2}"/>
                  </a:ext>
                </a:extLst>
              </p:cNvPr>
              <p:cNvSpPr/>
              <p:nvPr/>
            </p:nvSpPr>
            <p:spPr>
              <a:xfrm>
                <a:off x="4758627" y="64437"/>
                <a:ext cx="2530714" cy="2530714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755321D-E3F1-41FF-AF51-48F0D3A87192}"/>
                  </a:ext>
                </a:extLst>
              </p:cNvPr>
              <p:cNvSpPr txBox="1"/>
              <p:nvPr/>
            </p:nvSpPr>
            <p:spPr>
              <a:xfrm>
                <a:off x="5370992" y="2030785"/>
                <a:ext cx="1318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/>
                  <a:t>1</a:t>
                </a:r>
                <a:r>
                  <a:rPr lang="en-US" dirty="0"/>
                  <a:t>,C</a:t>
                </a:r>
                <a:r>
                  <a:rPr lang="en-US" baseline="-25000" dirty="0"/>
                  <a:t>1</a:t>
                </a:r>
                <a:r>
                  <a:rPr lang="en-US" baseline="30000" dirty="0"/>
                  <a:t>max</a:t>
                </a:r>
                <a:r>
                  <a:rPr lang="en-US" dirty="0"/>
                  <a:t>,I</a:t>
                </a:r>
                <a:r>
                  <a:rPr lang="en-US" baseline="-25000" dirty="0"/>
                  <a:t>1</a:t>
                </a:r>
                <a:r>
                  <a:rPr lang="en-US" dirty="0"/>
                  <a:t>=1</a:t>
                </a:r>
              </a:p>
            </p:txBody>
          </p:sp>
        </p:grp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2B29B729-DAE4-4ACD-A9F3-E0173D525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6691" y="4849786"/>
              <a:ext cx="1463040" cy="1513889"/>
            </a:xfrm>
            <a:prstGeom prst="rect">
              <a:avLst/>
            </a:prstGeom>
          </p:spPr>
        </p:pic>
      </p:grpSp>
      <p:cxnSp>
        <p:nvCxnSpPr>
          <p:cNvPr id="132" name="Connector: Curved 131">
            <a:extLst>
              <a:ext uri="{FF2B5EF4-FFF2-40B4-BE49-F238E27FC236}">
                <a16:creationId xmlns:a16="http://schemas.microsoft.com/office/drawing/2014/main" id="{13A3946B-3033-4C75-9FB5-20227CFE7C93}"/>
              </a:ext>
            </a:extLst>
          </p:cNvPr>
          <p:cNvCxnSpPr>
            <a:cxnSpLocks/>
            <a:stCxn id="113" idx="0"/>
          </p:cNvCxnSpPr>
          <p:nvPr/>
        </p:nvCxnSpPr>
        <p:spPr>
          <a:xfrm rot="5400000" flipH="1" flipV="1">
            <a:off x="1942957" y="2273260"/>
            <a:ext cx="893367" cy="1509551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7D6B220A-09C2-470C-B1B7-B858B97A6448}"/>
              </a:ext>
            </a:extLst>
          </p:cNvPr>
          <p:cNvCxnSpPr>
            <a:cxnSpLocks/>
            <a:stCxn id="113" idx="4"/>
            <a:endCxn id="125" idx="2"/>
          </p:cNvCxnSpPr>
          <p:nvPr/>
        </p:nvCxnSpPr>
        <p:spPr>
          <a:xfrm rot="16200000" flipH="1">
            <a:off x="2182480" y="5457816"/>
            <a:ext cx="852608" cy="1947839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474D9CFB-5F62-471A-93CC-43625EF4947A}"/>
              </a:ext>
            </a:extLst>
          </p:cNvPr>
          <p:cNvCxnSpPr>
            <a:cxnSpLocks/>
            <a:endCxn id="116" idx="2"/>
          </p:cNvCxnSpPr>
          <p:nvPr/>
        </p:nvCxnSpPr>
        <p:spPr>
          <a:xfrm>
            <a:off x="3073043" y="2590882"/>
            <a:ext cx="2014488" cy="178349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90FD4318-36D9-496B-98B5-EFE1C2ECB7F0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3118176" y="650681"/>
            <a:ext cx="2015369" cy="193061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A58FAB-D3B6-4B5B-8FBB-19B90C9ADAEF}"/>
              </a:ext>
            </a:extLst>
          </p:cNvPr>
          <p:cNvGrpSpPr/>
          <p:nvPr/>
        </p:nvGrpSpPr>
        <p:grpSpPr>
          <a:xfrm>
            <a:off x="8179903" y="905906"/>
            <a:ext cx="2530714" cy="2530714"/>
            <a:chOff x="3774558" y="-310031"/>
            <a:chExt cx="2530714" cy="253071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BDDE907-E586-4412-BF27-E4C511F0D5DD}"/>
                </a:ext>
              </a:extLst>
            </p:cNvPr>
            <p:cNvGrpSpPr/>
            <p:nvPr/>
          </p:nvGrpSpPr>
          <p:grpSpPr>
            <a:xfrm>
              <a:off x="3774558" y="-310031"/>
              <a:ext cx="2530714" cy="2530714"/>
              <a:chOff x="4758627" y="64437"/>
              <a:chExt cx="2530714" cy="2530714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E135F34-D451-4FDE-BEEB-BB2D1CE4851D}"/>
                  </a:ext>
                </a:extLst>
              </p:cNvPr>
              <p:cNvSpPr/>
              <p:nvPr/>
            </p:nvSpPr>
            <p:spPr>
              <a:xfrm>
                <a:off x="4758627" y="64437"/>
                <a:ext cx="2530714" cy="2530714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0501B2B-0E3F-4E79-BBB2-0FB31ADFF91D}"/>
                  </a:ext>
                </a:extLst>
              </p:cNvPr>
              <p:cNvSpPr txBox="1"/>
              <p:nvPr/>
            </p:nvSpPr>
            <p:spPr>
              <a:xfrm>
                <a:off x="5276256" y="1962722"/>
                <a:ext cx="1550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/>
                  <a:t>1</a:t>
                </a:r>
                <a:r>
                  <a:rPr lang="en-US" dirty="0"/>
                  <a:t>+1,C</a:t>
                </a:r>
                <a:r>
                  <a:rPr lang="en-US" baseline="-25000" dirty="0"/>
                  <a:t>2</a:t>
                </a:r>
                <a:r>
                  <a:rPr lang="en-US" baseline="30000" dirty="0"/>
                  <a:t>max</a:t>
                </a:r>
                <a:r>
                  <a:rPr lang="en-US" dirty="0"/>
                  <a:t>,I</a:t>
                </a:r>
                <a:r>
                  <a:rPr lang="en-US" baseline="-25000" dirty="0"/>
                  <a:t>2</a:t>
                </a:r>
                <a:r>
                  <a:rPr lang="en-US" dirty="0"/>
                  <a:t>=0</a:t>
                </a:r>
              </a:p>
            </p:txBody>
          </p: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E724C6E-9DC8-4082-8110-AC2A38776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8545" y="11795"/>
              <a:ext cx="1463040" cy="1513889"/>
            </a:xfrm>
            <a:prstGeom prst="rect">
              <a:avLst/>
            </a:prstGeom>
          </p:spPr>
        </p:pic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66E48FF5-9BD3-4FC4-87DE-DC2447A4BD75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5115202" y="641235"/>
            <a:ext cx="3064701" cy="153002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7C8E66-1416-4C4E-9EBD-C88A94B2F036}"/>
              </a:ext>
            </a:extLst>
          </p:cNvPr>
          <p:cNvGrpSpPr/>
          <p:nvPr/>
        </p:nvGrpSpPr>
        <p:grpSpPr>
          <a:xfrm>
            <a:off x="8179902" y="-2275448"/>
            <a:ext cx="2530714" cy="2530714"/>
            <a:chOff x="3774558" y="-310031"/>
            <a:chExt cx="2530714" cy="253071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13D7DB3-AD13-4764-B4A9-1B18D1135043}"/>
                </a:ext>
              </a:extLst>
            </p:cNvPr>
            <p:cNvGrpSpPr/>
            <p:nvPr/>
          </p:nvGrpSpPr>
          <p:grpSpPr>
            <a:xfrm>
              <a:off x="3774558" y="-310031"/>
              <a:ext cx="2530714" cy="2530714"/>
              <a:chOff x="4758627" y="64437"/>
              <a:chExt cx="2530714" cy="2530714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B22EB34-9E8B-4F10-8571-940117197B82}"/>
                  </a:ext>
                </a:extLst>
              </p:cNvPr>
              <p:cNvSpPr/>
              <p:nvPr/>
            </p:nvSpPr>
            <p:spPr>
              <a:xfrm>
                <a:off x="4758627" y="64437"/>
                <a:ext cx="2530714" cy="2530714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F46AF52-FB22-4CA6-9196-2DC725B16140}"/>
                  </a:ext>
                </a:extLst>
              </p:cNvPr>
              <p:cNvSpPr txBox="1"/>
              <p:nvPr/>
            </p:nvSpPr>
            <p:spPr>
              <a:xfrm>
                <a:off x="5276256" y="1962722"/>
                <a:ext cx="1550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/>
                  <a:t>1</a:t>
                </a:r>
                <a:r>
                  <a:rPr lang="en-US" dirty="0"/>
                  <a:t>+1,C</a:t>
                </a:r>
                <a:r>
                  <a:rPr lang="en-US" baseline="-25000" dirty="0"/>
                  <a:t>2</a:t>
                </a:r>
                <a:r>
                  <a:rPr lang="en-US" baseline="30000" dirty="0"/>
                  <a:t>max</a:t>
                </a:r>
                <a:r>
                  <a:rPr lang="en-US" dirty="0"/>
                  <a:t>,I</a:t>
                </a:r>
                <a:r>
                  <a:rPr lang="en-US" baseline="-25000" dirty="0"/>
                  <a:t>2</a:t>
                </a:r>
                <a:r>
                  <a:rPr lang="en-US" dirty="0"/>
                  <a:t>=0</a:t>
                </a:r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9784C14-D1E3-4AF9-883A-798E8EE00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8545" y="11795"/>
              <a:ext cx="1463040" cy="1513889"/>
            </a:xfrm>
            <a:prstGeom prst="rect">
              <a:avLst/>
            </a:prstGeom>
          </p:spPr>
        </p:pic>
      </p:grp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19D33651-74C3-42CA-9629-85A54D4F8E88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5115201" y="-1010091"/>
            <a:ext cx="3064701" cy="165132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4DA943E-A825-4B97-B2CC-DE91249F2D31}"/>
              </a:ext>
            </a:extLst>
          </p:cNvPr>
          <p:cNvSpPr/>
          <p:nvPr/>
        </p:nvSpPr>
        <p:spPr>
          <a:xfrm>
            <a:off x="3126072" y="-2574648"/>
            <a:ext cx="10269888" cy="8732520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C4C6509-F200-460E-8307-2DBDD8AA4738}"/>
              </a:ext>
            </a:extLst>
          </p:cNvPr>
          <p:cNvSpPr/>
          <p:nvPr/>
        </p:nvSpPr>
        <p:spPr>
          <a:xfrm>
            <a:off x="5133545" y="-2325797"/>
            <a:ext cx="7637574" cy="5952955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9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662DC0-1CEC-4233-AB2E-779423564B48}"/>
              </a:ext>
            </a:extLst>
          </p:cNvPr>
          <p:cNvGrpSpPr/>
          <p:nvPr/>
        </p:nvGrpSpPr>
        <p:grpSpPr>
          <a:xfrm>
            <a:off x="1158242" y="411029"/>
            <a:ext cx="3849361" cy="3979176"/>
            <a:chOff x="1201784" y="1168675"/>
            <a:chExt cx="3849361" cy="397917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CFFB098-5DCE-4779-8484-4E02E4E2A236}"/>
                </a:ext>
              </a:extLst>
            </p:cNvPr>
            <p:cNvSpPr/>
            <p:nvPr/>
          </p:nvSpPr>
          <p:spPr>
            <a:xfrm>
              <a:off x="1645920" y="1854926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F830852-C375-4DA9-A631-8C7FEC0A77E1}"/>
                </a:ext>
              </a:extLst>
            </p:cNvPr>
            <p:cNvSpPr/>
            <p:nvPr/>
          </p:nvSpPr>
          <p:spPr>
            <a:xfrm>
              <a:off x="1201784" y="2280555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B8285F7-1886-4374-A720-33BC15181699}"/>
                </a:ext>
              </a:extLst>
            </p:cNvPr>
            <p:cNvSpPr/>
            <p:nvPr/>
          </p:nvSpPr>
          <p:spPr>
            <a:xfrm>
              <a:off x="1824441" y="2785653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7724DF1-D1DD-441C-BBB1-391B7E3EB15E}"/>
                </a:ext>
              </a:extLst>
            </p:cNvPr>
            <p:cNvSpPr/>
            <p:nvPr/>
          </p:nvSpPr>
          <p:spPr>
            <a:xfrm>
              <a:off x="2612571" y="2168435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8864AA-F5B7-4A69-8029-3F37E192D59E}"/>
                </a:ext>
              </a:extLst>
            </p:cNvPr>
            <p:cNvSpPr/>
            <p:nvPr/>
          </p:nvSpPr>
          <p:spPr>
            <a:xfrm>
              <a:off x="2508065" y="3081744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FE8E20-8ADF-4639-AF0F-C0D9C9903933}"/>
                </a:ext>
              </a:extLst>
            </p:cNvPr>
            <p:cNvSpPr/>
            <p:nvPr/>
          </p:nvSpPr>
          <p:spPr>
            <a:xfrm>
              <a:off x="1628501" y="3252651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2ACFF25-A1A1-4F62-8FB0-4954DBB7514A}"/>
                </a:ext>
              </a:extLst>
            </p:cNvPr>
            <p:cNvSpPr/>
            <p:nvPr/>
          </p:nvSpPr>
          <p:spPr>
            <a:xfrm>
              <a:off x="2760615" y="2637608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3248683-CA28-40E4-B9E0-67D475ACBF39}"/>
                </a:ext>
              </a:extLst>
            </p:cNvPr>
            <p:cNvSpPr/>
            <p:nvPr/>
          </p:nvSpPr>
          <p:spPr>
            <a:xfrm>
              <a:off x="1824440" y="2331536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3D9FBFB-4044-420E-AA26-9724CC2B5895}"/>
                </a:ext>
              </a:extLst>
            </p:cNvPr>
            <p:cNvCxnSpPr>
              <a:cxnSpLocks/>
              <a:stCxn id="3" idx="3"/>
              <a:endCxn id="4" idx="7"/>
            </p:cNvCxnSpPr>
            <p:nvPr/>
          </p:nvCxnSpPr>
          <p:spPr>
            <a:xfrm flipH="1">
              <a:off x="1454513" y="2107655"/>
              <a:ext cx="234769" cy="21626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659AC0-A759-4EB7-936B-06E76459B9F8}"/>
                </a:ext>
              </a:extLst>
            </p:cNvPr>
            <p:cNvCxnSpPr>
              <a:cxnSpLocks/>
              <a:stCxn id="5" idx="1"/>
              <a:endCxn id="4" idx="5"/>
            </p:cNvCxnSpPr>
            <p:nvPr/>
          </p:nvCxnSpPr>
          <p:spPr>
            <a:xfrm flipH="1" flipV="1">
              <a:off x="1454513" y="2533284"/>
              <a:ext cx="413290" cy="2957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26CB099-359D-4159-9953-248E0F9D1C05}"/>
                </a:ext>
              </a:extLst>
            </p:cNvPr>
            <p:cNvCxnSpPr>
              <a:cxnSpLocks/>
              <a:stCxn id="5" idx="0"/>
              <a:endCxn id="10" idx="4"/>
            </p:cNvCxnSpPr>
            <p:nvPr/>
          </p:nvCxnSpPr>
          <p:spPr>
            <a:xfrm flipH="1" flipV="1">
              <a:off x="1972486" y="2627627"/>
              <a:ext cx="1" cy="15802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B64044C-7EBD-4F86-BDCE-AF232FE5191A}"/>
                </a:ext>
              </a:extLst>
            </p:cNvPr>
            <p:cNvCxnSpPr>
              <a:cxnSpLocks/>
              <a:stCxn id="10" idx="0"/>
              <a:endCxn id="3" idx="5"/>
            </p:cNvCxnSpPr>
            <p:nvPr/>
          </p:nvCxnSpPr>
          <p:spPr>
            <a:xfrm flipH="1" flipV="1">
              <a:off x="1898649" y="2107655"/>
              <a:ext cx="73837" cy="22388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B05D8F-75FF-4C7C-B1E3-E60CB84CC710}"/>
                </a:ext>
              </a:extLst>
            </p:cNvPr>
            <p:cNvCxnSpPr>
              <a:cxnSpLocks/>
              <a:stCxn id="6" idx="1"/>
              <a:endCxn id="3" idx="6"/>
            </p:cNvCxnSpPr>
            <p:nvPr/>
          </p:nvCxnSpPr>
          <p:spPr>
            <a:xfrm flipH="1" flipV="1">
              <a:off x="1942011" y="2002972"/>
              <a:ext cx="713922" cy="20882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503A748-7A43-41C8-B69D-E647FC9997CF}"/>
                </a:ext>
              </a:extLst>
            </p:cNvPr>
            <p:cNvCxnSpPr>
              <a:cxnSpLocks/>
              <a:stCxn id="9" idx="1"/>
              <a:endCxn id="10" idx="6"/>
            </p:cNvCxnSpPr>
            <p:nvPr/>
          </p:nvCxnSpPr>
          <p:spPr>
            <a:xfrm flipH="1" flipV="1">
              <a:off x="2120531" y="2479582"/>
              <a:ext cx="683446" cy="20138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FFB9F7D-E1AA-46E8-B041-0D41F09F0CFF}"/>
                </a:ext>
              </a:extLst>
            </p:cNvPr>
            <p:cNvCxnSpPr>
              <a:cxnSpLocks/>
              <a:stCxn id="7" idx="1"/>
              <a:endCxn id="5" idx="6"/>
            </p:cNvCxnSpPr>
            <p:nvPr/>
          </p:nvCxnSpPr>
          <p:spPr>
            <a:xfrm flipH="1" flipV="1">
              <a:off x="2120532" y="2933699"/>
              <a:ext cx="430895" cy="1914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4FC04EB-A19E-4653-86CE-CDEFF11E1364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1924592" y="3229790"/>
              <a:ext cx="583473" cy="1709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E748934-4783-46E1-BD3F-B168E01A31F0}"/>
                </a:ext>
              </a:extLst>
            </p:cNvPr>
            <p:cNvCxnSpPr>
              <a:cxnSpLocks/>
              <a:stCxn id="8" idx="1"/>
              <a:endCxn id="4" idx="4"/>
            </p:cNvCxnSpPr>
            <p:nvPr/>
          </p:nvCxnSpPr>
          <p:spPr>
            <a:xfrm flipH="1" flipV="1">
              <a:off x="1349830" y="2576646"/>
              <a:ext cx="322033" cy="71936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E46038-3C8B-497F-922D-536FB3589CF1}"/>
                </a:ext>
              </a:extLst>
            </p:cNvPr>
            <p:cNvCxnSpPr>
              <a:cxnSpLocks/>
              <a:stCxn id="9" idx="2"/>
              <a:endCxn id="5" idx="7"/>
            </p:cNvCxnSpPr>
            <p:nvPr/>
          </p:nvCxnSpPr>
          <p:spPr>
            <a:xfrm flipH="1">
              <a:off x="2077170" y="2785654"/>
              <a:ext cx="683445" cy="4336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5B49E57-D4A7-4AD9-913A-3D325F7127FE}"/>
                </a:ext>
              </a:extLst>
            </p:cNvPr>
            <p:cNvSpPr/>
            <p:nvPr/>
          </p:nvSpPr>
          <p:spPr>
            <a:xfrm flipH="1">
              <a:off x="3191865" y="3454035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C0BE7CB-0C3E-4D0F-A8A9-ED7062FD8C46}"/>
                </a:ext>
              </a:extLst>
            </p:cNvPr>
            <p:cNvSpPr/>
            <p:nvPr/>
          </p:nvSpPr>
          <p:spPr>
            <a:xfrm flipH="1">
              <a:off x="3636001" y="3879664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DE88D9-7BC2-4B19-BE49-1903C1EF9E9E}"/>
                </a:ext>
              </a:extLst>
            </p:cNvPr>
            <p:cNvSpPr/>
            <p:nvPr/>
          </p:nvSpPr>
          <p:spPr>
            <a:xfrm flipH="1">
              <a:off x="3013344" y="4384762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AAF1AB7-C8E9-40BC-96AA-6617EB2650B1}"/>
                </a:ext>
              </a:extLst>
            </p:cNvPr>
            <p:cNvSpPr/>
            <p:nvPr/>
          </p:nvSpPr>
          <p:spPr>
            <a:xfrm flipH="1">
              <a:off x="2225214" y="3767544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4EE5343-54C2-4EF1-A4AC-855DB346C874}"/>
                </a:ext>
              </a:extLst>
            </p:cNvPr>
            <p:cNvSpPr/>
            <p:nvPr/>
          </p:nvSpPr>
          <p:spPr>
            <a:xfrm flipH="1">
              <a:off x="2329720" y="4680853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FFC6DF6-1E28-4A9F-9BBE-84159894B970}"/>
                </a:ext>
              </a:extLst>
            </p:cNvPr>
            <p:cNvSpPr/>
            <p:nvPr/>
          </p:nvSpPr>
          <p:spPr>
            <a:xfrm flipH="1">
              <a:off x="3209284" y="4851760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6C3F8F8-0153-4901-96AC-BED296AB2856}"/>
                </a:ext>
              </a:extLst>
            </p:cNvPr>
            <p:cNvSpPr/>
            <p:nvPr/>
          </p:nvSpPr>
          <p:spPr>
            <a:xfrm flipH="1">
              <a:off x="2077170" y="4236717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38F1B6B-E2E7-4AAF-A5B2-263ED798718A}"/>
                </a:ext>
              </a:extLst>
            </p:cNvPr>
            <p:cNvSpPr/>
            <p:nvPr/>
          </p:nvSpPr>
          <p:spPr>
            <a:xfrm flipH="1">
              <a:off x="3013345" y="3930645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77E3C88-7811-4E8D-BDED-0EF8C39D42C6}"/>
                </a:ext>
              </a:extLst>
            </p:cNvPr>
            <p:cNvCxnSpPr>
              <a:cxnSpLocks/>
              <a:stCxn id="21" idx="3"/>
              <a:endCxn id="22" idx="7"/>
            </p:cNvCxnSpPr>
            <p:nvPr/>
          </p:nvCxnSpPr>
          <p:spPr>
            <a:xfrm>
              <a:off x="3444594" y="3706764"/>
              <a:ext cx="234769" cy="21626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35E619E-67C6-4666-8692-440CF42160AF}"/>
                </a:ext>
              </a:extLst>
            </p:cNvPr>
            <p:cNvCxnSpPr>
              <a:cxnSpLocks/>
              <a:stCxn id="23" idx="1"/>
              <a:endCxn id="22" idx="5"/>
            </p:cNvCxnSpPr>
            <p:nvPr/>
          </p:nvCxnSpPr>
          <p:spPr>
            <a:xfrm flipV="1">
              <a:off x="3266073" y="4132393"/>
              <a:ext cx="413290" cy="2957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8F64366-3157-45F2-AD8D-3A415FC0C468}"/>
                </a:ext>
              </a:extLst>
            </p:cNvPr>
            <p:cNvCxnSpPr>
              <a:cxnSpLocks/>
              <a:stCxn id="23" idx="0"/>
              <a:endCxn id="28" idx="4"/>
            </p:cNvCxnSpPr>
            <p:nvPr/>
          </p:nvCxnSpPr>
          <p:spPr>
            <a:xfrm flipV="1">
              <a:off x="3161389" y="4226736"/>
              <a:ext cx="1" cy="15802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DAFC79E-60BC-4138-8920-9AADB7311504}"/>
                </a:ext>
              </a:extLst>
            </p:cNvPr>
            <p:cNvCxnSpPr>
              <a:cxnSpLocks/>
              <a:stCxn id="28" idx="0"/>
              <a:endCxn id="21" idx="5"/>
            </p:cNvCxnSpPr>
            <p:nvPr/>
          </p:nvCxnSpPr>
          <p:spPr>
            <a:xfrm flipV="1">
              <a:off x="3161390" y="3706764"/>
              <a:ext cx="73837" cy="22388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7A1B728-DDAD-4696-A129-552C66ADF41A}"/>
                </a:ext>
              </a:extLst>
            </p:cNvPr>
            <p:cNvCxnSpPr>
              <a:cxnSpLocks/>
              <a:stCxn id="24" idx="1"/>
              <a:endCxn id="21" idx="6"/>
            </p:cNvCxnSpPr>
            <p:nvPr/>
          </p:nvCxnSpPr>
          <p:spPr>
            <a:xfrm flipV="1">
              <a:off x="2477943" y="3602081"/>
              <a:ext cx="713922" cy="20882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C7A6E8-45EF-484C-B861-121A25C73761}"/>
                </a:ext>
              </a:extLst>
            </p:cNvPr>
            <p:cNvCxnSpPr>
              <a:cxnSpLocks/>
              <a:stCxn id="27" idx="1"/>
              <a:endCxn id="28" idx="6"/>
            </p:cNvCxnSpPr>
            <p:nvPr/>
          </p:nvCxnSpPr>
          <p:spPr>
            <a:xfrm flipV="1">
              <a:off x="2329899" y="4078691"/>
              <a:ext cx="683446" cy="20138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0842FC9-9DC1-4C88-90EE-05D8E3D494CC}"/>
                </a:ext>
              </a:extLst>
            </p:cNvPr>
            <p:cNvCxnSpPr>
              <a:cxnSpLocks/>
              <a:stCxn id="25" idx="1"/>
              <a:endCxn id="23" idx="6"/>
            </p:cNvCxnSpPr>
            <p:nvPr/>
          </p:nvCxnSpPr>
          <p:spPr>
            <a:xfrm flipV="1">
              <a:off x="2582449" y="4532808"/>
              <a:ext cx="430895" cy="1914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81F9F40-79EC-4A72-82D8-14119D9FCE75}"/>
                </a:ext>
              </a:extLst>
            </p:cNvPr>
            <p:cNvCxnSpPr>
              <a:cxnSpLocks/>
              <a:stCxn id="25" idx="2"/>
              <a:endCxn id="26" idx="6"/>
            </p:cNvCxnSpPr>
            <p:nvPr/>
          </p:nvCxnSpPr>
          <p:spPr>
            <a:xfrm>
              <a:off x="2625811" y="4828899"/>
              <a:ext cx="583473" cy="1709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18F7743-F05E-46EB-83FF-E9422643483B}"/>
                </a:ext>
              </a:extLst>
            </p:cNvPr>
            <p:cNvCxnSpPr>
              <a:cxnSpLocks/>
              <a:stCxn id="26" idx="1"/>
              <a:endCxn id="22" idx="4"/>
            </p:cNvCxnSpPr>
            <p:nvPr/>
          </p:nvCxnSpPr>
          <p:spPr>
            <a:xfrm flipV="1">
              <a:off x="3462013" y="4175755"/>
              <a:ext cx="322033" cy="71936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8C64A1D-F000-4DBA-B8B2-256A7A416B49}"/>
                </a:ext>
              </a:extLst>
            </p:cNvPr>
            <p:cNvCxnSpPr>
              <a:cxnSpLocks/>
              <a:stCxn id="27" idx="2"/>
              <a:endCxn id="23" idx="7"/>
            </p:cNvCxnSpPr>
            <p:nvPr/>
          </p:nvCxnSpPr>
          <p:spPr>
            <a:xfrm>
              <a:off x="2373261" y="4384763"/>
              <a:ext cx="683445" cy="4336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FF7B744-5FCB-470C-8EBC-543D4402699C}"/>
                </a:ext>
              </a:extLst>
            </p:cNvPr>
            <p:cNvSpPr/>
            <p:nvPr/>
          </p:nvSpPr>
          <p:spPr>
            <a:xfrm rot="16200000" flipH="1">
              <a:off x="3357329" y="1612811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162745C-A42E-4071-8FDE-54BEC78C53D6}"/>
                </a:ext>
              </a:extLst>
            </p:cNvPr>
            <p:cNvSpPr/>
            <p:nvPr/>
          </p:nvSpPr>
          <p:spPr>
            <a:xfrm rot="16200000" flipH="1">
              <a:off x="3782958" y="1168675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62325D3-A493-41F0-A5C3-B31D07747A1B}"/>
                </a:ext>
              </a:extLst>
            </p:cNvPr>
            <p:cNvSpPr/>
            <p:nvPr/>
          </p:nvSpPr>
          <p:spPr>
            <a:xfrm rot="16200000" flipH="1">
              <a:off x="4288056" y="1791332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AEB273D-5024-4DBF-B919-DC9A6EDB81F4}"/>
                </a:ext>
              </a:extLst>
            </p:cNvPr>
            <p:cNvSpPr/>
            <p:nvPr/>
          </p:nvSpPr>
          <p:spPr>
            <a:xfrm rot="16200000" flipH="1">
              <a:off x="3670838" y="2579462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5D0D968-A673-4EDD-BFD0-31C09BB79EE4}"/>
                </a:ext>
              </a:extLst>
            </p:cNvPr>
            <p:cNvSpPr/>
            <p:nvPr/>
          </p:nvSpPr>
          <p:spPr>
            <a:xfrm rot="16200000" flipH="1">
              <a:off x="4584147" y="2474956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7984637-08CF-4F56-B2EC-75D97A194371}"/>
                </a:ext>
              </a:extLst>
            </p:cNvPr>
            <p:cNvSpPr/>
            <p:nvPr/>
          </p:nvSpPr>
          <p:spPr>
            <a:xfrm rot="16200000" flipH="1">
              <a:off x="4755054" y="1595392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9CECC2E-D34F-40A5-B676-D7888C8129F6}"/>
                </a:ext>
              </a:extLst>
            </p:cNvPr>
            <p:cNvSpPr/>
            <p:nvPr/>
          </p:nvSpPr>
          <p:spPr>
            <a:xfrm rot="16200000" flipH="1">
              <a:off x="4140011" y="2727506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BF3222F-56A7-423C-9FD8-098B75D740BF}"/>
                </a:ext>
              </a:extLst>
            </p:cNvPr>
            <p:cNvSpPr/>
            <p:nvPr/>
          </p:nvSpPr>
          <p:spPr>
            <a:xfrm rot="16200000" flipH="1">
              <a:off x="3833939" y="1791331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F75E598-884C-4EC6-A45B-87E80ECFD249}"/>
                </a:ext>
              </a:extLst>
            </p:cNvPr>
            <p:cNvCxnSpPr>
              <a:cxnSpLocks/>
              <a:stCxn id="39" idx="3"/>
              <a:endCxn id="40" idx="7"/>
            </p:cNvCxnSpPr>
            <p:nvPr/>
          </p:nvCxnSpPr>
          <p:spPr>
            <a:xfrm rot="16200000">
              <a:off x="3600805" y="1430657"/>
              <a:ext cx="234769" cy="21626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9C6582-9C11-498D-80B4-EA9379110958}"/>
                </a:ext>
              </a:extLst>
            </p:cNvPr>
            <p:cNvCxnSpPr>
              <a:cxnSpLocks/>
              <a:stCxn id="41" idx="1"/>
              <a:endCxn id="40" idx="5"/>
            </p:cNvCxnSpPr>
            <p:nvPr/>
          </p:nvCxnSpPr>
          <p:spPr>
            <a:xfrm rot="16200000" flipV="1">
              <a:off x="3976908" y="1480183"/>
              <a:ext cx="413290" cy="2957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68346D6-C419-4DF7-80CA-4F37227ADA76}"/>
                </a:ext>
              </a:extLst>
            </p:cNvPr>
            <p:cNvCxnSpPr>
              <a:cxnSpLocks/>
              <a:stCxn id="41" idx="0"/>
              <a:endCxn id="46" idx="4"/>
            </p:cNvCxnSpPr>
            <p:nvPr/>
          </p:nvCxnSpPr>
          <p:spPr>
            <a:xfrm rot="16200000" flipV="1">
              <a:off x="4209043" y="1860365"/>
              <a:ext cx="1" cy="15802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1CCB698-69A0-4A44-BE82-D0B3F52C640F}"/>
                </a:ext>
              </a:extLst>
            </p:cNvPr>
            <p:cNvCxnSpPr>
              <a:cxnSpLocks/>
              <a:stCxn id="46" idx="0"/>
              <a:endCxn id="39" idx="5"/>
            </p:cNvCxnSpPr>
            <p:nvPr/>
          </p:nvCxnSpPr>
          <p:spPr>
            <a:xfrm rot="16200000" flipV="1">
              <a:off x="3685080" y="1790518"/>
              <a:ext cx="73837" cy="22388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1C6178E-853D-4133-B97C-4222CE40889B}"/>
                </a:ext>
              </a:extLst>
            </p:cNvPr>
            <p:cNvCxnSpPr>
              <a:cxnSpLocks/>
              <a:stCxn id="42" idx="1"/>
              <a:endCxn id="39" idx="6"/>
            </p:cNvCxnSpPr>
            <p:nvPr/>
          </p:nvCxnSpPr>
          <p:spPr>
            <a:xfrm rot="16200000" flipV="1">
              <a:off x="3252827" y="2161451"/>
              <a:ext cx="713922" cy="20882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060B2CA-0557-4FDC-B271-D422BF45951F}"/>
                </a:ext>
              </a:extLst>
            </p:cNvPr>
            <p:cNvCxnSpPr>
              <a:cxnSpLocks/>
              <a:stCxn id="45" idx="1"/>
              <a:endCxn id="46" idx="6"/>
            </p:cNvCxnSpPr>
            <p:nvPr/>
          </p:nvCxnSpPr>
          <p:spPr>
            <a:xfrm rot="16200000" flipV="1">
              <a:off x="3740956" y="2328451"/>
              <a:ext cx="683446" cy="20138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E9429B-68FB-4FCE-ABE1-7CD1C787D30D}"/>
                </a:ext>
              </a:extLst>
            </p:cNvPr>
            <p:cNvCxnSpPr>
              <a:cxnSpLocks/>
              <a:stCxn id="43" idx="1"/>
              <a:endCxn id="41" idx="6"/>
            </p:cNvCxnSpPr>
            <p:nvPr/>
          </p:nvCxnSpPr>
          <p:spPr>
            <a:xfrm rot="16200000" flipV="1">
              <a:off x="4316358" y="2207167"/>
              <a:ext cx="430895" cy="1914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B7BC55F-3066-41E8-ABE4-138D4C822952}"/>
                </a:ext>
              </a:extLst>
            </p:cNvPr>
            <p:cNvCxnSpPr>
              <a:cxnSpLocks/>
              <a:stCxn id="43" idx="2"/>
              <a:endCxn id="44" idx="6"/>
            </p:cNvCxnSpPr>
            <p:nvPr/>
          </p:nvCxnSpPr>
          <p:spPr>
            <a:xfrm rot="16200000">
              <a:off x="4525910" y="2097766"/>
              <a:ext cx="583473" cy="1709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1F82C8-6FA9-4067-80EA-54DD65D24987}"/>
                </a:ext>
              </a:extLst>
            </p:cNvPr>
            <p:cNvCxnSpPr>
              <a:cxnSpLocks/>
              <a:stCxn id="44" idx="1"/>
              <a:endCxn id="40" idx="4"/>
            </p:cNvCxnSpPr>
            <p:nvPr/>
          </p:nvCxnSpPr>
          <p:spPr>
            <a:xfrm rot="16200000" flipV="1">
              <a:off x="4277716" y="1118054"/>
              <a:ext cx="322033" cy="71936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9CE3E4C-52A9-48A4-B1FD-898909B299B8}"/>
                </a:ext>
              </a:extLst>
            </p:cNvPr>
            <p:cNvCxnSpPr>
              <a:cxnSpLocks/>
              <a:stCxn id="45" idx="2"/>
              <a:endCxn id="41" idx="7"/>
            </p:cNvCxnSpPr>
            <p:nvPr/>
          </p:nvCxnSpPr>
          <p:spPr>
            <a:xfrm rot="16200000">
              <a:off x="3968015" y="2364103"/>
              <a:ext cx="683445" cy="4336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1D8A6F5-1AA3-46D5-ACFF-0985DEE7D950}"/>
                </a:ext>
              </a:extLst>
            </p:cNvPr>
            <p:cNvCxnSpPr>
              <a:cxnSpLocks/>
              <a:stCxn id="21" idx="1"/>
              <a:endCxn id="42" idx="7"/>
            </p:cNvCxnSpPr>
            <p:nvPr/>
          </p:nvCxnSpPr>
          <p:spPr>
            <a:xfrm flipV="1">
              <a:off x="3444594" y="2832191"/>
              <a:ext cx="269606" cy="66520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1A36B7F-2EF2-4C0A-8E4C-46D6CF7612B8}"/>
                </a:ext>
              </a:extLst>
            </p:cNvPr>
            <p:cNvCxnSpPr>
              <a:cxnSpLocks/>
              <a:stCxn id="22" idx="1"/>
              <a:endCxn id="45" idx="6"/>
            </p:cNvCxnSpPr>
            <p:nvPr/>
          </p:nvCxnSpPr>
          <p:spPr>
            <a:xfrm flipV="1">
              <a:off x="3888730" y="3023597"/>
              <a:ext cx="399327" cy="899429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D45FCD8-36A0-48E1-BDFA-681026602E4B}"/>
                </a:ext>
              </a:extLst>
            </p:cNvPr>
            <p:cNvCxnSpPr>
              <a:cxnSpLocks/>
              <a:stCxn id="42" idx="0"/>
              <a:endCxn id="6" idx="6"/>
            </p:cNvCxnSpPr>
            <p:nvPr/>
          </p:nvCxnSpPr>
          <p:spPr>
            <a:xfrm flipH="1" flipV="1">
              <a:off x="2908662" y="2316481"/>
              <a:ext cx="762176" cy="41102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D7AE9A9-4457-461E-B680-29DA228565F1}"/>
                </a:ext>
              </a:extLst>
            </p:cNvPr>
            <p:cNvCxnSpPr>
              <a:cxnSpLocks/>
              <a:stCxn id="21" idx="0"/>
              <a:endCxn id="9" idx="5"/>
            </p:cNvCxnSpPr>
            <p:nvPr/>
          </p:nvCxnSpPr>
          <p:spPr>
            <a:xfrm flipH="1" flipV="1">
              <a:off x="3013344" y="2890337"/>
              <a:ext cx="326566" cy="56369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AB11EC3-B907-4144-95AE-B001F743274C}"/>
                </a:ext>
              </a:extLst>
            </p:cNvPr>
            <p:cNvSpPr/>
            <p:nvPr/>
          </p:nvSpPr>
          <p:spPr>
            <a:xfrm>
              <a:off x="4497424" y="3454034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5D017CB-DF5E-49EF-8049-4959B658390B}"/>
                </a:ext>
              </a:extLst>
            </p:cNvPr>
            <p:cNvCxnSpPr>
              <a:cxnSpLocks/>
              <a:stCxn id="61" idx="3"/>
              <a:endCxn id="22" idx="2"/>
            </p:cNvCxnSpPr>
            <p:nvPr/>
          </p:nvCxnSpPr>
          <p:spPr>
            <a:xfrm flipH="1">
              <a:off x="3932092" y="3706763"/>
              <a:ext cx="608694" cy="32094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39A8291-1774-4F6B-B525-12AC7A1E2B2C}"/>
                </a:ext>
              </a:extLst>
            </p:cNvPr>
            <p:cNvCxnSpPr>
              <a:cxnSpLocks/>
              <a:stCxn id="43" idx="6"/>
              <a:endCxn id="61" idx="0"/>
            </p:cNvCxnSpPr>
            <p:nvPr/>
          </p:nvCxnSpPr>
          <p:spPr>
            <a:xfrm flipH="1">
              <a:off x="4645470" y="2771047"/>
              <a:ext cx="86723" cy="68298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AA8FC51-05D4-4B6C-94E6-ABA9F07BA354}"/>
              </a:ext>
            </a:extLst>
          </p:cNvPr>
          <p:cNvGrpSpPr/>
          <p:nvPr/>
        </p:nvGrpSpPr>
        <p:grpSpPr>
          <a:xfrm>
            <a:off x="8156495" y="177530"/>
            <a:ext cx="3849361" cy="3979176"/>
            <a:chOff x="1201784" y="1168675"/>
            <a:chExt cx="3849361" cy="3979176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D9097E4F-C08C-4325-BAE6-B3F8D4A812DA}"/>
                </a:ext>
              </a:extLst>
            </p:cNvPr>
            <p:cNvSpPr/>
            <p:nvPr/>
          </p:nvSpPr>
          <p:spPr>
            <a:xfrm>
              <a:off x="1645920" y="1854926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6097C78F-581B-474A-8825-A77D698A574D}"/>
                </a:ext>
              </a:extLst>
            </p:cNvPr>
            <p:cNvSpPr/>
            <p:nvPr/>
          </p:nvSpPr>
          <p:spPr>
            <a:xfrm>
              <a:off x="1201784" y="2280555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7F8BC125-5BCF-479F-A8E4-E7C24501F829}"/>
                </a:ext>
              </a:extLst>
            </p:cNvPr>
            <p:cNvSpPr/>
            <p:nvPr/>
          </p:nvSpPr>
          <p:spPr>
            <a:xfrm>
              <a:off x="1824441" y="2785653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3DAEE789-FA8E-4787-93B7-C84668D1F054}"/>
                </a:ext>
              </a:extLst>
            </p:cNvPr>
            <p:cNvSpPr/>
            <p:nvPr/>
          </p:nvSpPr>
          <p:spPr>
            <a:xfrm>
              <a:off x="2612571" y="2168435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68BE6464-C403-40B0-BEED-8F00EF22B43D}"/>
                </a:ext>
              </a:extLst>
            </p:cNvPr>
            <p:cNvSpPr/>
            <p:nvPr/>
          </p:nvSpPr>
          <p:spPr>
            <a:xfrm>
              <a:off x="2508065" y="3081744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76C14AE-6A1D-4F23-A9C8-52DC8C2D8025}"/>
                </a:ext>
              </a:extLst>
            </p:cNvPr>
            <p:cNvSpPr/>
            <p:nvPr/>
          </p:nvSpPr>
          <p:spPr>
            <a:xfrm>
              <a:off x="1628501" y="3252651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1817EFF4-2C53-4158-AA81-8234A5BE7A4E}"/>
                </a:ext>
              </a:extLst>
            </p:cNvPr>
            <p:cNvSpPr/>
            <p:nvPr/>
          </p:nvSpPr>
          <p:spPr>
            <a:xfrm>
              <a:off x="2760615" y="2637608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3D248735-5F04-488D-8617-FCFD0681EA84}"/>
                </a:ext>
              </a:extLst>
            </p:cNvPr>
            <p:cNvSpPr/>
            <p:nvPr/>
          </p:nvSpPr>
          <p:spPr>
            <a:xfrm>
              <a:off x="1824440" y="2331536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C167C70B-8F81-4F7F-A5D5-CDDFB1C85221}"/>
                </a:ext>
              </a:extLst>
            </p:cNvPr>
            <p:cNvCxnSpPr>
              <a:cxnSpLocks/>
              <a:stCxn id="187" idx="3"/>
              <a:endCxn id="188" idx="7"/>
            </p:cNvCxnSpPr>
            <p:nvPr/>
          </p:nvCxnSpPr>
          <p:spPr>
            <a:xfrm flipH="1">
              <a:off x="1454513" y="2107655"/>
              <a:ext cx="234769" cy="21626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488266D-E7D7-457E-962A-9865C21087EC}"/>
                </a:ext>
              </a:extLst>
            </p:cNvPr>
            <p:cNvCxnSpPr>
              <a:cxnSpLocks/>
              <a:stCxn id="189" idx="1"/>
              <a:endCxn id="188" idx="5"/>
            </p:cNvCxnSpPr>
            <p:nvPr/>
          </p:nvCxnSpPr>
          <p:spPr>
            <a:xfrm flipH="1" flipV="1">
              <a:off x="1454513" y="2533284"/>
              <a:ext cx="413290" cy="2957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FB5FE21-F295-491C-9C82-9E50E3D580A2}"/>
                </a:ext>
              </a:extLst>
            </p:cNvPr>
            <p:cNvCxnSpPr>
              <a:cxnSpLocks/>
              <a:stCxn id="189" idx="0"/>
              <a:endCxn id="194" idx="4"/>
            </p:cNvCxnSpPr>
            <p:nvPr/>
          </p:nvCxnSpPr>
          <p:spPr>
            <a:xfrm flipH="1" flipV="1">
              <a:off x="1972486" y="2627627"/>
              <a:ext cx="1" cy="15802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3ED5723-68F1-45C2-B0B3-79B807773665}"/>
                </a:ext>
              </a:extLst>
            </p:cNvPr>
            <p:cNvCxnSpPr>
              <a:cxnSpLocks/>
              <a:stCxn id="194" idx="0"/>
              <a:endCxn id="187" idx="5"/>
            </p:cNvCxnSpPr>
            <p:nvPr/>
          </p:nvCxnSpPr>
          <p:spPr>
            <a:xfrm flipH="1" flipV="1">
              <a:off x="1898649" y="2107655"/>
              <a:ext cx="73837" cy="22388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C36D56E-FDE5-44FA-B9A6-CF25DE818609}"/>
                </a:ext>
              </a:extLst>
            </p:cNvPr>
            <p:cNvCxnSpPr>
              <a:cxnSpLocks/>
              <a:stCxn id="190" idx="1"/>
              <a:endCxn id="187" idx="6"/>
            </p:cNvCxnSpPr>
            <p:nvPr/>
          </p:nvCxnSpPr>
          <p:spPr>
            <a:xfrm flipH="1" flipV="1">
              <a:off x="1942011" y="2002972"/>
              <a:ext cx="713922" cy="20882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F8EE746-1D81-4BB7-AEE2-D105911013D7}"/>
                </a:ext>
              </a:extLst>
            </p:cNvPr>
            <p:cNvCxnSpPr>
              <a:cxnSpLocks/>
              <a:stCxn id="193" idx="1"/>
              <a:endCxn id="194" idx="6"/>
            </p:cNvCxnSpPr>
            <p:nvPr/>
          </p:nvCxnSpPr>
          <p:spPr>
            <a:xfrm flipH="1" flipV="1">
              <a:off x="2120531" y="2479582"/>
              <a:ext cx="683446" cy="20138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2659C63-66D0-412F-82BD-D9FAACB72117}"/>
                </a:ext>
              </a:extLst>
            </p:cNvPr>
            <p:cNvCxnSpPr>
              <a:cxnSpLocks/>
              <a:stCxn id="191" idx="1"/>
              <a:endCxn id="189" idx="6"/>
            </p:cNvCxnSpPr>
            <p:nvPr/>
          </p:nvCxnSpPr>
          <p:spPr>
            <a:xfrm flipH="1" flipV="1">
              <a:off x="2120532" y="2933699"/>
              <a:ext cx="430895" cy="1914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49C5C96-CBB1-438F-92F3-E58D6EBD7448}"/>
                </a:ext>
              </a:extLst>
            </p:cNvPr>
            <p:cNvCxnSpPr>
              <a:cxnSpLocks/>
              <a:stCxn id="191" idx="2"/>
              <a:endCxn id="192" idx="6"/>
            </p:cNvCxnSpPr>
            <p:nvPr/>
          </p:nvCxnSpPr>
          <p:spPr>
            <a:xfrm flipH="1">
              <a:off x="1924592" y="3229790"/>
              <a:ext cx="583473" cy="1709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29609CB-707B-4798-B2AA-154E43B63CB1}"/>
                </a:ext>
              </a:extLst>
            </p:cNvPr>
            <p:cNvCxnSpPr>
              <a:cxnSpLocks/>
              <a:stCxn id="192" idx="1"/>
              <a:endCxn id="188" idx="4"/>
            </p:cNvCxnSpPr>
            <p:nvPr/>
          </p:nvCxnSpPr>
          <p:spPr>
            <a:xfrm flipH="1" flipV="1">
              <a:off x="1349830" y="2576646"/>
              <a:ext cx="322033" cy="71936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BADC275-ED30-4C13-9CD1-3288105F7355}"/>
                </a:ext>
              </a:extLst>
            </p:cNvPr>
            <p:cNvCxnSpPr>
              <a:cxnSpLocks/>
              <a:stCxn id="193" idx="2"/>
              <a:endCxn id="189" idx="7"/>
            </p:cNvCxnSpPr>
            <p:nvPr/>
          </p:nvCxnSpPr>
          <p:spPr>
            <a:xfrm flipH="1">
              <a:off x="2077170" y="2785654"/>
              <a:ext cx="683445" cy="4336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7C986758-4F4C-4FE9-B243-C63C2F465392}"/>
                </a:ext>
              </a:extLst>
            </p:cNvPr>
            <p:cNvSpPr/>
            <p:nvPr/>
          </p:nvSpPr>
          <p:spPr>
            <a:xfrm flipH="1">
              <a:off x="3191865" y="3454035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96705F07-E8E1-41B3-A571-F83DCFC119E3}"/>
                </a:ext>
              </a:extLst>
            </p:cNvPr>
            <p:cNvSpPr/>
            <p:nvPr/>
          </p:nvSpPr>
          <p:spPr>
            <a:xfrm flipH="1">
              <a:off x="3636001" y="3879664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0C545C30-BC27-4344-9A6C-355398F67291}"/>
                </a:ext>
              </a:extLst>
            </p:cNvPr>
            <p:cNvSpPr/>
            <p:nvPr/>
          </p:nvSpPr>
          <p:spPr>
            <a:xfrm flipH="1">
              <a:off x="3013344" y="4384762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B6F3293-29A3-41D5-94E4-0834E45569A2}"/>
                </a:ext>
              </a:extLst>
            </p:cNvPr>
            <p:cNvSpPr/>
            <p:nvPr/>
          </p:nvSpPr>
          <p:spPr>
            <a:xfrm flipH="1">
              <a:off x="2225214" y="3767544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C1FDCBE-4397-4D70-AD58-62E8EF7BA149}"/>
                </a:ext>
              </a:extLst>
            </p:cNvPr>
            <p:cNvSpPr/>
            <p:nvPr/>
          </p:nvSpPr>
          <p:spPr>
            <a:xfrm flipH="1">
              <a:off x="2329720" y="4680853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57FCB197-E97B-445B-B4B8-9B1257AB7833}"/>
                </a:ext>
              </a:extLst>
            </p:cNvPr>
            <p:cNvSpPr/>
            <p:nvPr/>
          </p:nvSpPr>
          <p:spPr>
            <a:xfrm flipH="1">
              <a:off x="3209284" y="4851760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EE708880-4DF4-4B56-A922-A8EA1534178F}"/>
                </a:ext>
              </a:extLst>
            </p:cNvPr>
            <p:cNvSpPr/>
            <p:nvPr/>
          </p:nvSpPr>
          <p:spPr>
            <a:xfrm flipH="1">
              <a:off x="2077170" y="4236717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2F1B8D72-D03C-4A41-B02F-1FD36B26CF08}"/>
                </a:ext>
              </a:extLst>
            </p:cNvPr>
            <p:cNvSpPr/>
            <p:nvPr/>
          </p:nvSpPr>
          <p:spPr>
            <a:xfrm flipH="1">
              <a:off x="3013345" y="3930645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54C0A2F0-CE4E-44FD-ACEE-CE9DFF552A39}"/>
                </a:ext>
              </a:extLst>
            </p:cNvPr>
            <p:cNvCxnSpPr>
              <a:cxnSpLocks/>
              <a:stCxn id="205" idx="3"/>
              <a:endCxn id="206" idx="7"/>
            </p:cNvCxnSpPr>
            <p:nvPr/>
          </p:nvCxnSpPr>
          <p:spPr>
            <a:xfrm>
              <a:off x="3444594" y="3706764"/>
              <a:ext cx="234769" cy="21626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C2DFE35-72E6-4C72-B8D8-452EADDCC0FE}"/>
                </a:ext>
              </a:extLst>
            </p:cNvPr>
            <p:cNvCxnSpPr>
              <a:cxnSpLocks/>
              <a:stCxn id="207" idx="1"/>
              <a:endCxn id="206" idx="5"/>
            </p:cNvCxnSpPr>
            <p:nvPr/>
          </p:nvCxnSpPr>
          <p:spPr>
            <a:xfrm flipV="1">
              <a:off x="3266073" y="4132393"/>
              <a:ext cx="413290" cy="2957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E8FB8313-49D3-43F1-8C8D-F28878B4EE0B}"/>
                </a:ext>
              </a:extLst>
            </p:cNvPr>
            <p:cNvCxnSpPr>
              <a:cxnSpLocks/>
              <a:stCxn id="207" idx="0"/>
              <a:endCxn id="212" idx="4"/>
            </p:cNvCxnSpPr>
            <p:nvPr/>
          </p:nvCxnSpPr>
          <p:spPr>
            <a:xfrm flipV="1">
              <a:off x="3161389" y="4226736"/>
              <a:ext cx="1" cy="15802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538320C-D409-4A92-85E3-210A6E2AED5C}"/>
                </a:ext>
              </a:extLst>
            </p:cNvPr>
            <p:cNvCxnSpPr>
              <a:cxnSpLocks/>
              <a:stCxn id="212" idx="0"/>
              <a:endCxn id="205" idx="5"/>
            </p:cNvCxnSpPr>
            <p:nvPr/>
          </p:nvCxnSpPr>
          <p:spPr>
            <a:xfrm flipV="1">
              <a:off x="3161390" y="3706764"/>
              <a:ext cx="73837" cy="22388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93D06E0E-15EE-4408-B918-09813F9A893B}"/>
                </a:ext>
              </a:extLst>
            </p:cNvPr>
            <p:cNvCxnSpPr>
              <a:cxnSpLocks/>
              <a:stCxn id="208" idx="1"/>
              <a:endCxn id="205" idx="6"/>
            </p:cNvCxnSpPr>
            <p:nvPr/>
          </p:nvCxnSpPr>
          <p:spPr>
            <a:xfrm flipV="1">
              <a:off x="2477943" y="3602081"/>
              <a:ext cx="713922" cy="20882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205578CA-DC2F-4AE4-9323-66FCA71A41D8}"/>
                </a:ext>
              </a:extLst>
            </p:cNvPr>
            <p:cNvCxnSpPr>
              <a:cxnSpLocks/>
              <a:stCxn id="211" idx="1"/>
              <a:endCxn id="212" idx="6"/>
            </p:cNvCxnSpPr>
            <p:nvPr/>
          </p:nvCxnSpPr>
          <p:spPr>
            <a:xfrm flipV="1">
              <a:off x="2329899" y="4078691"/>
              <a:ext cx="683446" cy="20138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EC95A99-6815-4DF2-B859-212C5BD7C430}"/>
                </a:ext>
              </a:extLst>
            </p:cNvPr>
            <p:cNvCxnSpPr>
              <a:cxnSpLocks/>
              <a:stCxn id="209" idx="1"/>
              <a:endCxn id="207" idx="6"/>
            </p:cNvCxnSpPr>
            <p:nvPr/>
          </p:nvCxnSpPr>
          <p:spPr>
            <a:xfrm flipV="1">
              <a:off x="2582449" y="4532808"/>
              <a:ext cx="430895" cy="1914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714805F-E284-474B-AAB8-6C9E91E7B7D8}"/>
                </a:ext>
              </a:extLst>
            </p:cNvPr>
            <p:cNvCxnSpPr>
              <a:cxnSpLocks/>
              <a:stCxn id="209" idx="2"/>
              <a:endCxn id="210" idx="6"/>
            </p:cNvCxnSpPr>
            <p:nvPr/>
          </p:nvCxnSpPr>
          <p:spPr>
            <a:xfrm>
              <a:off x="2625811" y="4828899"/>
              <a:ext cx="583473" cy="1709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DAFC7BD-0676-4381-A236-C1BC3B8C586A}"/>
                </a:ext>
              </a:extLst>
            </p:cNvPr>
            <p:cNvCxnSpPr>
              <a:cxnSpLocks/>
              <a:stCxn id="210" idx="1"/>
              <a:endCxn id="206" idx="4"/>
            </p:cNvCxnSpPr>
            <p:nvPr/>
          </p:nvCxnSpPr>
          <p:spPr>
            <a:xfrm flipV="1">
              <a:off x="3462013" y="4175755"/>
              <a:ext cx="322033" cy="71936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007D32C-45E7-4686-95FD-8B2B65151B88}"/>
                </a:ext>
              </a:extLst>
            </p:cNvPr>
            <p:cNvCxnSpPr>
              <a:cxnSpLocks/>
              <a:stCxn id="211" idx="2"/>
              <a:endCxn id="207" idx="7"/>
            </p:cNvCxnSpPr>
            <p:nvPr/>
          </p:nvCxnSpPr>
          <p:spPr>
            <a:xfrm>
              <a:off x="2373261" y="4384763"/>
              <a:ext cx="683445" cy="4336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BC46197F-0BEB-409F-AFAD-DDAF9AD40624}"/>
                </a:ext>
              </a:extLst>
            </p:cNvPr>
            <p:cNvSpPr/>
            <p:nvPr/>
          </p:nvSpPr>
          <p:spPr>
            <a:xfrm rot="16200000" flipH="1">
              <a:off x="3357329" y="1612811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11CB6598-16B9-4110-82F6-52688041C1F5}"/>
                </a:ext>
              </a:extLst>
            </p:cNvPr>
            <p:cNvSpPr/>
            <p:nvPr/>
          </p:nvSpPr>
          <p:spPr>
            <a:xfrm rot="16200000" flipH="1">
              <a:off x="3782958" y="1168675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83841F94-774E-4213-AAB9-BC92069AE49B}"/>
                </a:ext>
              </a:extLst>
            </p:cNvPr>
            <p:cNvSpPr/>
            <p:nvPr/>
          </p:nvSpPr>
          <p:spPr>
            <a:xfrm rot="16200000" flipH="1">
              <a:off x="4288056" y="1791332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3B501C57-36DF-4C45-AB85-8B917ADD84C8}"/>
                </a:ext>
              </a:extLst>
            </p:cNvPr>
            <p:cNvSpPr/>
            <p:nvPr/>
          </p:nvSpPr>
          <p:spPr>
            <a:xfrm rot="16200000" flipH="1">
              <a:off x="3670838" y="2579462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20480FC7-A6A1-4354-AC2B-933A8C1D1BF6}"/>
                </a:ext>
              </a:extLst>
            </p:cNvPr>
            <p:cNvSpPr/>
            <p:nvPr/>
          </p:nvSpPr>
          <p:spPr>
            <a:xfrm rot="16200000" flipH="1">
              <a:off x="4584147" y="2474956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38FDC559-F281-4C89-8CE0-045E331D2C2B}"/>
                </a:ext>
              </a:extLst>
            </p:cNvPr>
            <p:cNvSpPr/>
            <p:nvPr/>
          </p:nvSpPr>
          <p:spPr>
            <a:xfrm rot="16200000" flipH="1">
              <a:off x="4755054" y="1595392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F0594697-7BF1-4A6E-8E36-D5C7C91FEA5D}"/>
                </a:ext>
              </a:extLst>
            </p:cNvPr>
            <p:cNvSpPr/>
            <p:nvPr/>
          </p:nvSpPr>
          <p:spPr>
            <a:xfrm rot="16200000" flipH="1">
              <a:off x="4140011" y="2727506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0C957102-4E82-474D-AEB4-A859DE65CB9C}"/>
                </a:ext>
              </a:extLst>
            </p:cNvPr>
            <p:cNvSpPr/>
            <p:nvPr/>
          </p:nvSpPr>
          <p:spPr>
            <a:xfrm rot="16200000" flipH="1">
              <a:off x="3833939" y="1791331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6F28249C-3AA4-4ED2-A3F7-E59C196FACEA}"/>
                </a:ext>
              </a:extLst>
            </p:cNvPr>
            <p:cNvCxnSpPr>
              <a:cxnSpLocks/>
              <a:stCxn id="223" idx="3"/>
              <a:endCxn id="224" idx="7"/>
            </p:cNvCxnSpPr>
            <p:nvPr/>
          </p:nvCxnSpPr>
          <p:spPr>
            <a:xfrm rot="16200000">
              <a:off x="3600805" y="1430657"/>
              <a:ext cx="234769" cy="21626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2A49B1E-1B15-41F8-ABDE-F05097B5AF4A}"/>
                </a:ext>
              </a:extLst>
            </p:cNvPr>
            <p:cNvCxnSpPr>
              <a:cxnSpLocks/>
              <a:stCxn id="225" idx="1"/>
              <a:endCxn id="224" idx="5"/>
            </p:cNvCxnSpPr>
            <p:nvPr/>
          </p:nvCxnSpPr>
          <p:spPr>
            <a:xfrm rot="16200000" flipV="1">
              <a:off x="3976908" y="1480183"/>
              <a:ext cx="413290" cy="2957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4BBEC162-0328-4657-A4AD-E9E3DC2E99A8}"/>
                </a:ext>
              </a:extLst>
            </p:cNvPr>
            <p:cNvCxnSpPr>
              <a:cxnSpLocks/>
              <a:stCxn id="225" idx="0"/>
              <a:endCxn id="230" idx="4"/>
            </p:cNvCxnSpPr>
            <p:nvPr/>
          </p:nvCxnSpPr>
          <p:spPr>
            <a:xfrm rot="16200000" flipV="1">
              <a:off x="4209043" y="1860365"/>
              <a:ext cx="1" cy="15802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613643A-881D-46D1-A8D5-A644E8F830D4}"/>
                </a:ext>
              </a:extLst>
            </p:cNvPr>
            <p:cNvCxnSpPr>
              <a:cxnSpLocks/>
              <a:stCxn id="230" idx="0"/>
              <a:endCxn id="223" idx="5"/>
            </p:cNvCxnSpPr>
            <p:nvPr/>
          </p:nvCxnSpPr>
          <p:spPr>
            <a:xfrm rot="16200000" flipV="1">
              <a:off x="3685080" y="1790518"/>
              <a:ext cx="73837" cy="22388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B6EAED3-2804-4216-8E14-D1F411177605}"/>
                </a:ext>
              </a:extLst>
            </p:cNvPr>
            <p:cNvCxnSpPr>
              <a:cxnSpLocks/>
              <a:stCxn id="226" idx="1"/>
              <a:endCxn id="223" idx="6"/>
            </p:cNvCxnSpPr>
            <p:nvPr/>
          </p:nvCxnSpPr>
          <p:spPr>
            <a:xfrm rot="16200000" flipV="1">
              <a:off x="3252827" y="2161451"/>
              <a:ext cx="713922" cy="2088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2AB053E-32CA-4808-9BE1-9D0CB2360420}"/>
                </a:ext>
              </a:extLst>
            </p:cNvPr>
            <p:cNvCxnSpPr>
              <a:cxnSpLocks/>
              <a:stCxn id="229" idx="1"/>
              <a:endCxn id="230" idx="6"/>
            </p:cNvCxnSpPr>
            <p:nvPr/>
          </p:nvCxnSpPr>
          <p:spPr>
            <a:xfrm rot="16200000" flipV="1">
              <a:off x="3740956" y="2328451"/>
              <a:ext cx="683446" cy="20138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0071F391-9C13-438E-A1F4-CCCD959B80D1}"/>
                </a:ext>
              </a:extLst>
            </p:cNvPr>
            <p:cNvCxnSpPr>
              <a:cxnSpLocks/>
              <a:stCxn id="227" idx="1"/>
              <a:endCxn id="225" idx="6"/>
            </p:cNvCxnSpPr>
            <p:nvPr/>
          </p:nvCxnSpPr>
          <p:spPr>
            <a:xfrm rot="16200000" flipV="1">
              <a:off x="4316358" y="2207167"/>
              <a:ext cx="430895" cy="1914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FE2D76B1-96F7-402B-898B-4FDE62CB7FD9}"/>
                </a:ext>
              </a:extLst>
            </p:cNvPr>
            <p:cNvCxnSpPr>
              <a:cxnSpLocks/>
              <a:stCxn id="227" idx="2"/>
              <a:endCxn id="228" idx="6"/>
            </p:cNvCxnSpPr>
            <p:nvPr/>
          </p:nvCxnSpPr>
          <p:spPr>
            <a:xfrm rot="16200000">
              <a:off x="4525910" y="2097766"/>
              <a:ext cx="583473" cy="1709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8151DB86-A600-4A28-B245-5B0F6D2EC891}"/>
                </a:ext>
              </a:extLst>
            </p:cNvPr>
            <p:cNvCxnSpPr>
              <a:cxnSpLocks/>
              <a:stCxn id="228" idx="1"/>
              <a:endCxn id="224" idx="4"/>
            </p:cNvCxnSpPr>
            <p:nvPr/>
          </p:nvCxnSpPr>
          <p:spPr>
            <a:xfrm rot="16200000" flipV="1">
              <a:off x="4277716" y="1118054"/>
              <a:ext cx="322033" cy="71936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D1FA480-A1DD-4C06-9AC4-9B8F01D66FDF}"/>
                </a:ext>
              </a:extLst>
            </p:cNvPr>
            <p:cNvCxnSpPr>
              <a:cxnSpLocks/>
              <a:stCxn id="229" idx="2"/>
              <a:endCxn id="225" idx="7"/>
            </p:cNvCxnSpPr>
            <p:nvPr/>
          </p:nvCxnSpPr>
          <p:spPr>
            <a:xfrm rot="16200000">
              <a:off x="3968015" y="2364103"/>
              <a:ext cx="683445" cy="4336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0DA3C12F-A086-44AC-A135-F9D4CA0AD982}"/>
                </a:ext>
              </a:extLst>
            </p:cNvPr>
            <p:cNvCxnSpPr>
              <a:cxnSpLocks/>
              <a:stCxn id="205" idx="1"/>
              <a:endCxn id="226" idx="7"/>
            </p:cNvCxnSpPr>
            <p:nvPr/>
          </p:nvCxnSpPr>
          <p:spPr>
            <a:xfrm flipV="1">
              <a:off x="3444594" y="2832191"/>
              <a:ext cx="269606" cy="66520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4BF0AC1-71AC-4B84-914B-0054BD41AA41}"/>
                </a:ext>
              </a:extLst>
            </p:cNvPr>
            <p:cNvCxnSpPr>
              <a:cxnSpLocks/>
              <a:stCxn id="206" idx="1"/>
              <a:endCxn id="229" idx="6"/>
            </p:cNvCxnSpPr>
            <p:nvPr/>
          </p:nvCxnSpPr>
          <p:spPr>
            <a:xfrm flipV="1">
              <a:off x="3888730" y="3023597"/>
              <a:ext cx="399327" cy="899429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2F08CC0D-1614-40C6-8C4E-3373A0BCDCD3}"/>
                </a:ext>
              </a:extLst>
            </p:cNvPr>
            <p:cNvCxnSpPr>
              <a:cxnSpLocks/>
              <a:stCxn id="226" idx="0"/>
              <a:endCxn id="190" idx="6"/>
            </p:cNvCxnSpPr>
            <p:nvPr/>
          </p:nvCxnSpPr>
          <p:spPr>
            <a:xfrm flipH="1" flipV="1">
              <a:off x="2908662" y="2316481"/>
              <a:ext cx="762176" cy="41102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C7E20573-2D80-490B-ADCA-44F4CF86CBFD}"/>
                </a:ext>
              </a:extLst>
            </p:cNvPr>
            <p:cNvCxnSpPr>
              <a:cxnSpLocks/>
              <a:stCxn id="205" idx="0"/>
              <a:endCxn id="193" idx="5"/>
            </p:cNvCxnSpPr>
            <p:nvPr/>
          </p:nvCxnSpPr>
          <p:spPr>
            <a:xfrm flipH="1" flipV="1">
              <a:off x="3013344" y="2890337"/>
              <a:ext cx="326566" cy="56369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064C8233-7A18-4CF2-92D6-920B01AB4F5D}"/>
                </a:ext>
              </a:extLst>
            </p:cNvPr>
            <p:cNvSpPr/>
            <p:nvPr/>
          </p:nvSpPr>
          <p:spPr>
            <a:xfrm>
              <a:off x="4497424" y="3454034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9D1EF55B-E34B-4FF7-A1CB-7E5BC32A80A7}"/>
                </a:ext>
              </a:extLst>
            </p:cNvPr>
            <p:cNvCxnSpPr>
              <a:cxnSpLocks/>
              <a:stCxn id="245" idx="3"/>
              <a:endCxn id="206" idx="2"/>
            </p:cNvCxnSpPr>
            <p:nvPr/>
          </p:nvCxnSpPr>
          <p:spPr>
            <a:xfrm flipH="1">
              <a:off x="3932092" y="3706763"/>
              <a:ext cx="608694" cy="32094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C9431DEF-F3E2-4A65-918E-D7CE2A0D767E}"/>
                </a:ext>
              </a:extLst>
            </p:cNvPr>
            <p:cNvCxnSpPr>
              <a:cxnSpLocks/>
              <a:stCxn id="227" idx="6"/>
              <a:endCxn id="245" idx="0"/>
            </p:cNvCxnSpPr>
            <p:nvPr/>
          </p:nvCxnSpPr>
          <p:spPr>
            <a:xfrm flipH="1">
              <a:off x="4645470" y="2771047"/>
              <a:ext cx="86723" cy="6829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BD573F7B-71CE-48C1-84B2-7F4B3675ABF3}"/>
              </a:ext>
            </a:extLst>
          </p:cNvPr>
          <p:cNvGrpSpPr/>
          <p:nvPr/>
        </p:nvGrpSpPr>
        <p:grpSpPr>
          <a:xfrm>
            <a:off x="4254794" y="2785639"/>
            <a:ext cx="3849361" cy="3979176"/>
            <a:chOff x="1201784" y="1168675"/>
            <a:chExt cx="3849361" cy="3979176"/>
          </a:xfrm>
        </p:grpSpPr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E5C01140-166F-4E3E-A381-2C2759BE11D4}"/>
                </a:ext>
              </a:extLst>
            </p:cNvPr>
            <p:cNvSpPr/>
            <p:nvPr/>
          </p:nvSpPr>
          <p:spPr>
            <a:xfrm>
              <a:off x="1645920" y="1854926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CEF2AF76-5017-4EAE-9BBE-D41E546F5968}"/>
                </a:ext>
              </a:extLst>
            </p:cNvPr>
            <p:cNvSpPr/>
            <p:nvPr/>
          </p:nvSpPr>
          <p:spPr>
            <a:xfrm>
              <a:off x="1201784" y="2280555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15920D9E-25C8-4450-9848-32AE933C3C12}"/>
                </a:ext>
              </a:extLst>
            </p:cNvPr>
            <p:cNvSpPr/>
            <p:nvPr/>
          </p:nvSpPr>
          <p:spPr>
            <a:xfrm>
              <a:off x="1824441" y="2785653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9E2625F7-0552-4152-B1F1-C05E4D5E32E7}"/>
                </a:ext>
              </a:extLst>
            </p:cNvPr>
            <p:cNvSpPr/>
            <p:nvPr/>
          </p:nvSpPr>
          <p:spPr>
            <a:xfrm>
              <a:off x="2612571" y="2168435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71CDF92C-5BD8-4A1E-82CD-3EBB5592E3A2}"/>
                </a:ext>
              </a:extLst>
            </p:cNvPr>
            <p:cNvSpPr/>
            <p:nvPr/>
          </p:nvSpPr>
          <p:spPr>
            <a:xfrm>
              <a:off x="2508065" y="3081744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329511C7-D7FA-4FF9-961D-A3BD2DC6990D}"/>
                </a:ext>
              </a:extLst>
            </p:cNvPr>
            <p:cNvSpPr/>
            <p:nvPr/>
          </p:nvSpPr>
          <p:spPr>
            <a:xfrm>
              <a:off x="1628501" y="3252651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455D6048-FD6B-4865-AA15-9202EE8DFA17}"/>
                </a:ext>
              </a:extLst>
            </p:cNvPr>
            <p:cNvSpPr/>
            <p:nvPr/>
          </p:nvSpPr>
          <p:spPr>
            <a:xfrm>
              <a:off x="2760615" y="2637608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8B8F72F8-7B1D-44E0-8387-D68078762097}"/>
                </a:ext>
              </a:extLst>
            </p:cNvPr>
            <p:cNvSpPr/>
            <p:nvPr/>
          </p:nvSpPr>
          <p:spPr>
            <a:xfrm>
              <a:off x="1824440" y="2331536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932BAC1C-24C1-4D38-B06F-4A2BE9EC5761}"/>
                </a:ext>
              </a:extLst>
            </p:cNvPr>
            <p:cNvCxnSpPr>
              <a:cxnSpLocks/>
              <a:stCxn id="249" idx="3"/>
              <a:endCxn id="250" idx="7"/>
            </p:cNvCxnSpPr>
            <p:nvPr/>
          </p:nvCxnSpPr>
          <p:spPr>
            <a:xfrm flipH="1">
              <a:off x="1454513" y="2107655"/>
              <a:ext cx="234769" cy="21626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E3F71056-4503-42B4-A2DF-6C08C2A8FD68}"/>
                </a:ext>
              </a:extLst>
            </p:cNvPr>
            <p:cNvCxnSpPr>
              <a:cxnSpLocks/>
              <a:stCxn id="251" idx="1"/>
              <a:endCxn id="250" idx="5"/>
            </p:cNvCxnSpPr>
            <p:nvPr/>
          </p:nvCxnSpPr>
          <p:spPr>
            <a:xfrm flipH="1" flipV="1">
              <a:off x="1454513" y="2533284"/>
              <a:ext cx="413290" cy="2957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F41D1CEA-108E-4B7F-B4C0-A32059118DA9}"/>
                </a:ext>
              </a:extLst>
            </p:cNvPr>
            <p:cNvCxnSpPr>
              <a:cxnSpLocks/>
              <a:stCxn id="251" idx="0"/>
              <a:endCxn id="256" idx="4"/>
            </p:cNvCxnSpPr>
            <p:nvPr/>
          </p:nvCxnSpPr>
          <p:spPr>
            <a:xfrm flipH="1" flipV="1">
              <a:off x="1972486" y="2627627"/>
              <a:ext cx="1" cy="15802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660C8FCB-270F-49D2-8C8A-E3CE93D40678}"/>
                </a:ext>
              </a:extLst>
            </p:cNvPr>
            <p:cNvCxnSpPr>
              <a:cxnSpLocks/>
              <a:stCxn id="256" idx="0"/>
              <a:endCxn id="249" idx="5"/>
            </p:cNvCxnSpPr>
            <p:nvPr/>
          </p:nvCxnSpPr>
          <p:spPr>
            <a:xfrm flipH="1" flipV="1">
              <a:off x="1898649" y="2107655"/>
              <a:ext cx="73837" cy="22388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11EDC53E-FDB0-4636-8408-43D299A5D94A}"/>
                </a:ext>
              </a:extLst>
            </p:cNvPr>
            <p:cNvCxnSpPr>
              <a:cxnSpLocks/>
              <a:stCxn id="252" idx="1"/>
              <a:endCxn id="249" idx="6"/>
            </p:cNvCxnSpPr>
            <p:nvPr/>
          </p:nvCxnSpPr>
          <p:spPr>
            <a:xfrm flipH="1" flipV="1">
              <a:off x="1942011" y="2002972"/>
              <a:ext cx="713922" cy="20882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EE31316E-CCA2-476D-AE1B-25D79A91EC8F}"/>
                </a:ext>
              </a:extLst>
            </p:cNvPr>
            <p:cNvCxnSpPr>
              <a:cxnSpLocks/>
              <a:stCxn id="255" idx="1"/>
              <a:endCxn id="256" idx="6"/>
            </p:cNvCxnSpPr>
            <p:nvPr/>
          </p:nvCxnSpPr>
          <p:spPr>
            <a:xfrm flipH="1" flipV="1">
              <a:off x="2120531" y="2479582"/>
              <a:ext cx="683446" cy="20138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0CBE9C2-8C46-4355-9973-94F055C20199}"/>
                </a:ext>
              </a:extLst>
            </p:cNvPr>
            <p:cNvCxnSpPr>
              <a:cxnSpLocks/>
              <a:stCxn id="253" idx="1"/>
              <a:endCxn id="251" idx="6"/>
            </p:cNvCxnSpPr>
            <p:nvPr/>
          </p:nvCxnSpPr>
          <p:spPr>
            <a:xfrm flipH="1" flipV="1">
              <a:off x="2120532" y="2933699"/>
              <a:ext cx="430895" cy="1914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ECC2F15-E586-400B-926A-431BDC981E90}"/>
                </a:ext>
              </a:extLst>
            </p:cNvPr>
            <p:cNvCxnSpPr>
              <a:cxnSpLocks/>
              <a:stCxn id="253" idx="2"/>
              <a:endCxn id="254" idx="6"/>
            </p:cNvCxnSpPr>
            <p:nvPr/>
          </p:nvCxnSpPr>
          <p:spPr>
            <a:xfrm flipH="1">
              <a:off x="1924592" y="3229790"/>
              <a:ext cx="583473" cy="1709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1D37BBC0-2B02-484E-A5CA-8B4AE5A1FEEC}"/>
                </a:ext>
              </a:extLst>
            </p:cNvPr>
            <p:cNvCxnSpPr>
              <a:cxnSpLocks/>
              <a:stCxn id="254" idx="1"/>
              <a:endCxn id="250" idx="4"/>
            </p:cNvCxnSpPr>
            <p:nvPr/>
          </p:nvCxnSpPr>
          <p:spPr>
            <a:xfrm flipH="1" flipV="1">
              <a:off x="1349830" y="2576646"/>
              <a:ext cx="322033" cy="71936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CF1603D9-1210-491A-ADA6-6C0AA38927B4}"/>
                </a:ext>
              </a:extLst>
            </p:cNvPr>
            <p:cNvCxnSpPr>
              <a:cxnSpLocks/>
              <a:stCxn id="255" idx="2"/>
              <a:endCxn id="251" idx="7"/>
            </p:cNvCxnSpPr>
            <p:nvPr/>
          </p:nvCxnSpPr>
          <p:spPr>
            <a:xfrm flipH="1">
              <a:off x="2077170" y="2785654"/>
              <a:ext cx="683445" cy="4336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D02B10CB-F246-4FE3-865F-56279343218C}"/>
                </a:ext>
              </a:extLst>
            </p:cNvPr>
            <p:cNvSpPr/>
            <p:nvPr/>
          </p:nvSpPr>
          <p:spPr>
            <a:xfrm flipH="1">
              <a:off x="3191865" y="3454035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D73DAA98-0AC6-4147-AA72-9AA5D3FCDD7B}"/>
                </a:ext>
              </a:extLst>
            </p:cNvPr>
            <p:cNvSpPr/>
            <p:nvPr/>
          </p:nvSpPr>
          <p:spPr>
            <a:xfrm flipH="1">
              <a:off x="3636001" y="3879664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03899BC2-AD1C-4085-868E-278B0D21DF5F}"/>
                </a:ext>
              </a:extLst>
            </p:cNvPr>
            <p:cNvSpPr/>
            <p:nvPr/>
          </p:nvSpPr>
          <p:spPr>
            <a:xfrm flipH="1">
              <a:off x="3013344" y="4384762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668D88B0-4631-4490-91E2-26648D490286}"/>
                </a:ext>
              </a:extLst>
            </p:cNvPr>
            <p:cNvSpPr/>
            <p:nvPr/>
          </p:nvSpPr>
          <p:spPr>
            <a:xfrm flipH="1">
              <a:off x="2225214" y="3767544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27258C41-FEBB-4F34-B2CA-BF9F011E9135}"/>
                </a:ext>
              </a:extLst>
            </p:cNvPr>
            <p:cNvSpPr/>
            <p:nvPr/>
          </p:nvSpPr>
          <p:spPr>
            <a:xfrm flipH="1">
              <a:off x="2329720" y="4680853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AD65F894-DE9B-49BD-8130-0081B874F87C}"/>
                </a:ext>
              </a:extLst>
            </p:cNvPr>
            <p:cNvSpPr/>
            <p:nvPr/>
          </p:nvSpPr>
          <p:spPr>
            <a:xfrm flipH="1">
              <a:off x="3209284" y="4851760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4A7CC30B-5D7D-42DC-924A-BCE12C326281}"/>
                </a:ext>
              </a:extLst>
            </p:cNvPr>
            <p:cNvSpPr/>
            <p:nvPr/>
          </p:nvSpPr>
          <p:spPr>
            <a:xfrm flipH="1">
              <a:off x="2077170" y="4236717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9EE98DCD-0907-41D4-8941-8A5503E2A430}"/>
                </a:ext>
              </a:extLst>
            </p:cNvPr>
            <p:cNvSpPr/>
            <p:nvPr/>
          </p:nvSpPr>
          <p:spPr>
            <a:xfrm flipH="1">
              <a:off x="3013345" y="3930645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4B162EA-C5B2-4A0E-8538-5D1A3233A820}"/>
                </a:ext>
              </a:extLst>
            </p:cNvPr>
            <p:cNvCxnSpPr>
              <a:cxnSpLocks/>
              <a:stCxn id="267" idx="3"/>
              <a:endCxn id="268" idx="7"/>
            </p:cNvCxnSpPr>
            <p:nvPr/>
          </p:nvCxnSpPr>
          <p:spPr>
            <a:xfrm>
              <a:off x="3444594" y="3706764"/>
              <a:ext cx="234769" cy="21626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A595CF0F-A345-4F9D-A6E5-255D0E230A6D}"/>
                </a:ext>
              </a:extLst>
            </p:cNvPr>
            <p:cNvCxnSpPr>
              <a:cxnSpLocks/>
              <a:stCxn id="269" idx="1"/>
              <a:endCxn id="268" idx="5"/>
            </p:cNvCxnSpPr>
            <p:nvPr/>
          </p:nvCxnSpPr>
          <p:spPr>
            <a:xfrm flipV="1">
              <a:off x="3266073" y="4132393"/>
              <a:ext cx="413290" cy="2957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287D5ED-0B19-4B0D-85D0-2898B313F4B3}"/>
                </a:ext>
              </a:extLst>
            </p:cNvPr>
            <p:cNvCxnSpPr>
              <a:cxnSpLocks/>
              <a:stCxn id="269" idx="0"/>
              <a:endCxn id="274" idx="4"/>
            </p:cNvCxnSpPr>
            <p:nvPr/>
          </p:nvCxnSpPr>
          <p:spPr>
            <a:xfrm flipV="1">
              <a:off x="3161389" y="4226736"/>
              <a:ext cx="1" cy="15802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AB79F216-1151-4553-9FE0-1F6E27845CD2}"/>
                </a:ext>
              </a:extLst>
            </p:cNvPr>
            <p:cNvCxnSpPr>
              <a:cxnSpLocks/>
              <a:stCxn id="274" idx="0"/>
              <a:endCxn id="267" idx="5"/>
            </p:cNvCxnSpPr>
            <p:nvPr/>
          </p:nvCxnSpPr>
          <p:spPr>
            <a:xfrm flipV="1">
              <a:off x="3161390" y="3706764"/>
              <a:ext cx="73837" cy="22388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93EB3089-33F8-407A-A309-A5CA11A0FA86}"/>
                </a:ext>
              </a:extLst>
            </p:cNvPr>
            <p:cNvCxnSpPr>
              <a:cxnSpLocks/>
              <a:stCxn id="270" idx="1"/>
              <a:endCxn id="267" idx="6"/>
            </p:cNvCxnSpPr>
            <p:nvPr/>
          </p:nvCxnSpPr>
          <p:spPr>
            <a:xfrm flipV="1">
              <a:off x="2477943" y="3602081"/>
              <a:ext cx="713922" cy="208825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CCF4F001-1E19-47EC-9E5F-E193AC450BA9}"/>
                </a:ext>
              </a:extLst>
            </p:cNvPr>
            <p:cNvCxnSpPr>
              <a:cxnSpLocks/>
              <a:stCxn id="273" idx="1"/>
              <a:endCxn id="274" idx="6"/>
            </p:cNvCxnSpPr>
            <p:nvPr/>
          </p:nvCxnSpPr>
          <p:spPr>
            <a:xfrm flipV="1">
              <a:off x="2329899" y="4078691"/>
              <a:ext cx="683446" cy="20138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5DF3276-CA3D-47F6-A132-275010DE652C}"/>
                </a:ext>
              </a:extLst>
            </p:cNvPr>
            <p:cNvCxnSpPr>
              <a:cxnSpLocks/>
              <a:stCxn id="271" idx="1"/>
              <a:endCxn id="269" idx="6"/>
            </p:cNvCxnSpPr>
            <p:nvPr/>
          </p:nvCxnSpPr>
          <p:spPr>
            <a:xfrm flipV="1">
              <a:off x="2582449" y="4532808"/>
              <a:ext cx="430895" cy="1914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BCC59C98-5C27-4627-9277-438B77D0EB6F}"/>
                </a:ext>
              </a:extLst>
            </p:cNvPr>
            <p:cNvCxnSpPr>
              <a:cxnSpLocks/>
              <a:stCxn id="271" idx="2"/>
              <a:endCxn id="272" idx="6"/>
            </p:cNvCxnSpPr>
            <p:nvPr/>
          </p:nvCxnSpPr>
          <p:spPr>
            <a:xfrm>
              <a:off x="2625811" y="4828899"/>
              <a:ext cx="583473" cy="1709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2A2BD6A-9504-4D2B-BB09-3A7788B459AD}"/>
                </a:ext>
              </a:extLst>
            </p:cNvPr>
            <p:cNvCxnSpPr>
              <a:cxnSpLocks/>
              <a:stCxn id="272" idx="1"/>
              <a:endCxn id="268" idx="4"/>
            </p:cNvCxnSpPr>
            <p:nvPr/>
          </p:nvCxnSpPr>
          <p:spPr>
            <a:xfrm flipV="1">
              <a:off x="3462013" y="4175755"/>
              <a:ext cx="322033" cy="71936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92EDFCED-A8B4-474E-BE5F-1CFFBF94F2DF}"/>
                </a:ext>
              </a:extLst>
            </p:cNvPr>
            <p:cNvCxnSpPr>
              <a:cxnSpLocks/>
              <a:stCxn id="273" idx="2"/>
              <a:endCxn id="269" idx="7"/>
            </p:cNvCxnSpPr>
            <p:nvPr/>
          </p:nvCxnSpPr>
          <p:spPr>
            <a:xfrm>
              <a:off x="2373261" y="4384763"/>
              <a:ext cx="683445" cy="4336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11529E4C-02CD-45D5-96E3-59AE7F04C6DC}"/>
                </a:ext>
              </a:extLst>
            </p:cNvPr>
            <p:cNvSpPr/>
            <p:nvPr/>
          </p:nvSpPr>
          <p:spPr>
            <a:xfrm rot="16200000" flipH="1">
              <a:off x="3357329" y="1612811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3EBBAF38-CF6A-4E38-9198-C8034A928502}"/>
                </a:ext>
              </a:extLst>
            </p:cNvPr>
            <p:cNvSpPr/>
            <p:nvPr/>
          </p:nvSpPr>
          <p:spPr>
            <a:xfrm rot="16200000" flipH="1">
              <a:off x="3782958" y="1168675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3591B345-090E-47AD-817D-8163E7E8BE43}"/>
                </a:ext>
              </a:extLst>
            </p:cNvPr>
            <p:cNvSpPr/>
            <p:nvPr/>
          </p:nvSpPr>
          <p:spPr>
            <a:xfrm rot="16200000" flipH="1">
              <a:off x="4288056" y="1791332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45FEC789-95CE-4D6C-AAE9-A065EDC75F45}"/>
                </a:ext>
              </a:extLst>
            </p:cNvPr>
            <p:cNvSpPr/>
            <p:nvPr/>
          </p:nvSpPr>
          <p:spPr>
            <a:xfrm rot="16200000" flipH="1">
              <a:off x="3670838" y="2579462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8F600D2-D03B-4491-8B8F-7F516D649947}"/>
                </a:ext>
              </a:extLst>
            </p:cNvPr>
            <p:cNvSpPr/>
            <p:nvPr/>
          </p:nvSpPr>
          <p:spPr>
            <a:xfrm rot="16200000" flipH="1">
              <a:off x="4584147" y="2474956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E58679F8-6A46-45C0-98AF-1BA6A6C8B8C9}"/>
                </a:ext>
              </a:extLst>
            </p:cNvPr>
            <p:cNvSpPr/>
            <p:nvPr/>
          </p:nvSpPr>
          <p:spPr>
            <a:xfrm rot="16200000" flipH="1">
              <a:off x="4755054" y="1595392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C9D43250-DE02-4A1D-8FB5-2C8F8D4DC6B0}"/>
                </a:ext>
              </a:extLst>
            </p:cNvPr>
            <p:cNvSpPr/>
            <p:nvPr/>
          </p:nvSpPr>
          <p:spPr>
            <a:xfrm rot="16200000" flipH="1">
              <a:off x="4140011" y="2727506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7AD07CA8-07B9-481A-A15D-45D585191F76}"/>
                </a:ext>
              </a:extLst>
            </p:cNvPr>
            <p:cNvSpPr/>
            <p:nvPr/>
          </p:nvSpPr>
          <p:spPr>
            <a:xfrm rot="16200000" flipH="1">
              <a:off x="3833939" y="1791331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B57EAFF7-7752-48DF-BFF2-4DF0C409D386}"/>
                </a:ext>
              </a:extLst>
            </p:cNvPr>
            <p:cNvCxnSpPr>
              <a:cxnSpLocks/>
              <a:stCxn id="285" idx="3"/>
              <a:endCxn id="286" idx="7"/>
            </p:cNvCxnSpPr>
            <p:nvPr/>
          </p:nvCxnSpPr>
          <p:spPr>
            <a:xfrm rot="16200000">
              <a:off x="3600805" y="1430657"/>
              <a:ext cx="234769" cy="216262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49CF21EE-3835-46FE-89E4-2D4DF2F44705}"/>
                </a:ext>
              </a:extLst>
            </p:cNvPr>
            <p:cNvCxnSpPr>
              <a:cxnSpLocks/>
              <a:stCxn id="287" idx="1"/>
              <a:endCxn id="286" idx="5"/>
            </p:cNvCxnSpPr>
            <p:nvPr/>
          </p:nvCxnSpPr>
          <p:spPr>
            <a:xfrm rot="16200000" flipV="1">
              <a:off x="3976908" y="1480183"/>
              <a:ext cx="413290" cy="29573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07FC633D-1F62-4778-A7BE-8FBB4E48709B}"/>
                </a:ext>
              </a:extLst>
            </p:cNvPr>
            <p:cNvCxnSpPr>
              <a:cxnSpLocks/>
              <a:stCxn id="287" idx="0"/>
              <a:endCxn id="292" idx="4"/>
            </p:cNvCxnSpPr>
            <p:nvPr/>
          </p:nvCxnSpPr>
          <p:spPr>
            <a:xfrm rot="16200000" flipV="1">
              <a:off x="4209043" y="1860365"/>
              <a:ext cx="1" cy="15802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5DA7B13C-B340-47AC-B234-21E5686AA019}"/>
                </a:ext>
              </a:extLst>
            </p:cNvPr>
            <p:cNvCxnSpPr>
              <a:cxnSpLocks/>
              <a:stCxn id="292" idx="0"/>
              <a:endCxn id="285" idx="5"/>
            </p:cNvCxnSpPr>
            <p:nvPr/>
          </p:nvCxnSpPr>
          <p:spPr>
            <a:xfrm rot="16200000" flipV="1">
              <a:off x="3685080" y="1790518"/>
              <a:ext cx="73837" cy="22388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282D6D50-AF05-4782-8EB9-3F57743936BC}"/>
                </a:ext>
              </a:extLst>
            </p:cNvPr>
            <p:cNvCxnSpPr>
              <a:cxnSpLocks/>
              <a:stCxn id="288" idx="1"/>
              <a:endCxn id="285" idx="6"/>
            </p:cNvCxnSpPr>
            <p:nvPr/>
          </p:nvCxnSpPr>
          <p:spPr>
            <a:xfrm rot="16200000" flipV="1">
              <a:off x="3252827" y="2161451"/>
              <a:ext cx="713922" cy="20882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1621BF61-73F8-4BF1-A241-82162A8B0035}"/>
                </a:ext>
              </a:extLst>
            </p:cNvPr>
            <p:cNvCxnSpPr>
              <a:cxnSpLocks/>
              <a:stCxn id="291" idx="1"/>
              <a:endCxn id="292" idx="6"/>
            </p:cNvCxnSpPr>
            <p:nvPr/>
          </p:nvCxnSpPr>
          <p:spPr>
            <a:xfrm rot="16200000" flipV="1">
              <a:off x="3740956" y="2328451"/>
              <a:ext cx="683446" cy="20138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98FAA6FA-801A-4FC1-AB36-D34BB439C5C1}"/>
                </a:ext>
              </a:extLst>
            </p:cNvPr>
            <p:cNvCxnSpPr>
              <a:cxnSpLocks/>
              <a:stCxn id="289" idx="1"/>
              <a:endCxn id="287" idx="6"/>
            </p:cNvCxnSpPr>
            <p:nvPr/>
          </p:nvCxnSpPr>
          <p:spPr>
            <a:xfrm rot="16200000" flipV="1">
              <a:off x="4316358" y="2207167"/>
              <a:ext cx="430895" cy="1914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41899F09-D326-43BC-AF20-7CE23D6D39D1}"/>
                </a:ext>
              </a:extLst>
            </p:cNvPr>
            <p:cNvCxnSpPr>
              <a:cxnSpLocks/>
              <a:stCxn id="289" idx="2"/>
              <a:endCxn id="290" idx="6"/>
            </p:cNvCxnSpPr>
            <p:nvPr/>
          </p:nvCxnSpPr>
          <p:spPr>
            <a:xfrm rot="16200000">
              <a:off x="4525910" y="2097766"/>
              <a:ext cx="583473" cy="17090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F08BF04C-10B5-4E48-A2E9-485D5056314D}"/>
                </a:ext>
              </a:extLst>
            </p:cNvPr>
            <p:cNvCxnSpPr>
              <a:cxnSpLocks/>
              <a:stCxn id="290" idx="1"/>
              <a:endCxn id="286" idx="4"/>
            </p:cNvCxnSpPr>
            <p:nvPr/>
          </p:nvCxnSpPr>
          <p:spPr>
            <a:xfrm rot="16200000" flipV="1">
              <a:off x="4277716" y="1118054"/>
              <a:ext cx="322033" cy="71936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C928A5E4-2632-476B-884C-90B15A42DA62}"/>
                </a:ext>
              </a:extLst>
            </p:cNvPr>
            <p:cNvCxnSpPr>
              <a:cxnSpLocks/>
              <a:stCxn id="291" idx="2"/>
              <a:endCxn id="287" idx="7"/>
            </p:cNvCxnSpPr>
            <p:nvPr/>
          </p:nvCxnSpPr>
          <p:spPr>
            <a:xfrm rot="16200000">
              <a:off x="3968015" y="2364103"/>
              <a:ext cx="683445" cy="4336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FD880D8D-0182-485A-84C8-127BA0D051A6}"/>
                </a:ext>
              </a:extLst>
            </p:cNvPr>
            <p:cNvCxnSpPr>
              <a:cxnSpLocks/>
              <a:stCxn id="267" idx="1"/>
              <a:endCxn id="288" idx="7"/>
            </p:cNvCxnSpPr>
            <p:nvPr/>
          </p:nvCxnSpPr>
          <p:spPr>
            <a:xfrm flipV="1">
              <a:off x="3444594" y="2832191"/>
              <a:ext cx="269606" cy="665206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4D3F06A3-9854-4B97-B255-EEFAA0D39AFA}"/>
                </a:ext>
              </a:extLst>
            </p:cNvPr>
            <p:cNvCxnSpPr>
              <a:cxnSpLocks/>
              <a:stCxn id="268" idx="1"/>
              <a:endCxn id="291" idx="6"/>
            </p:cNvCxnSpPr>
            <p:nvPr/>
          </p:nvCxnSpPr>
          <p:spPr>
            <a:xfrm flipV="1">
              <a:off x="3888730" y="3023597"/>
              <a:ext cx="399327" cy="89942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957966B7-F525-4F9B-A0A2-95D42C37B515}"/>
                </a:ext>
              </a:extLst>
            </p:cNvPr>
            <p:cNvCxnSpPr>
              <a:cxnSpLocks/>
              <a:stCxn id="288" idx="0"/>
              <a:endCxn id="252" idx="6"/>
            </p:cNvCxnSpPr>
            <p:nvPr/>
          </p:nvCxnSpPr>
          <p:spPr>
            <a:xfrm flipH="1" flipV="1">
              <a:off x="2908662" y="2316481"/>
              <a:ext cx="762176" cy="41102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AB0C66C7-E52F-43AA-89C0-59A9C492FF01}"/>
                </a:ext>
              </a:extLst>
            </p:cNvPr>
            <p:cNvCxnSpPr>
              <a:cxnSpLocks/>
              <a:stCxn id="267" idx="0"/>
              <a:endCxn id="255" idx="5"/>
            </p:cNvCxnSpPr>
            <p:nvPr/>
          </p:nvCxnSpPr>
          <p:spPr>
            <a:xfrm flipH="1" flipV="1">
              <a:off x="3013344" y="2890337"/>
              <a:ext cx="326566" cy="5636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7BAFDE7E-AA80-4F32-B628-99C194A3886C}"/>
                </a:ext>
              </a:extLst>
            </p:cNvPr>
            <p:cNvSpPr/>
            <p:nvPr/>
          </p:nvSpPr>
          <p:spPr>
            <a:xfrm>
              <a:off x="4497424" y="3454034"/>
              <a:ext cx="296091" cy="296091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6B62995-3A7A-4A7D-ACA7-E0BB6BCE264E}"/>
                </a:ext>
              </a:extLst>
            </p:cNvPr>
            <p:cNvCxnSpPr>
              <a:cxnSpLocks/>
              <a:stCxn id="307" idx="3"/>
              <a:endCxn id="268" idx="2"/>
            </p:cNvCxnSpPr>
            <p:nvPr/>
          </p:nvCxnSpPr>
          <p:spPr>
            <a:xfrm flipH="1">
              <a:off x="3932092" y="3706763"/>
              <a:ext cx="608694" cy="32094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CA0B2E54-9D1D-4C06-92D8-B0A3789225E5}"/>
                </a:ext>
              </a:extLst>
            </p:cNvPr>
            <p:cNvCxnSpPr>
              <a:cxnSpLocks/>
              <a:stCxn id="289" idx="6"/>
              <a:endCxn id="307" idx="0"/>
            </p:cNvCxnSpPr>
            <p:nvPr/>
          </p:nvCxnSpPr>
          <p:spPr>
            <a:xfrm flipH="1">
              <a:off x="4645470" y="2771047"/>
              <a:ext cx="86723" cy="6829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478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9420B0-0E43-4CE0-AB5C-48CCEDB6C7FD}"/>
              </a:ext>
            </a:extLst>
          </p:cNvPr>
          <p:cNvSpPr/>
          <p:nvPr/>
        </p:nvSpPr>
        <p:spPr>
          <a:xfrm>
            <a:off x="5212080" y="650240"/>
            <a:ext cx="3139440" cy="13512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7B761F-F244-49C0-8718-958C519ED5D0}"/>
              </a:ext>
            </a:extLst>
          </p:cNvPr>
          <p:cNvSpPr txBox="1"/>
          <p:nvPr/>
        </p:nvSpPr>
        <p:spPr>
          <a:xfrm>
            <a:off x="6097157" y="1002714"/>
            <a:ext cx="1369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Candara" panose="020E0502030303020204" pitchFamily="34" charset="0"/>
              </a:rPr>
              <a:t>Agent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2CFD31-EC06-4A56-BDD1-A4C88E332DE7}"/>
              </a:ext>
            </a:extLst>
          </p:cNvPr>
          <p:cNvSpPr/>
          <p:nvPr/>
        </p:nvSpPr>
        <p:spPr>
          <a:xfrm>
            <a:off x="5212080" y="4714240"/>
            <a:ext cx="3139440" cy="13512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A7E77-8171-41E1-A488-223A691981E8}"/>
              </a:ext>
            </a:extLst>
          </p:cNvPr>
          <p:cNvSpPr txBox="1"/>
          <p:nvPr/>
        </p:nvSpPr>
        <p:spPr>
          <a:xfrm>
            <a:off x="5431911" y="5066714"/>
            <a:ext cx="2699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ndara" panose="020E0502030303020204" pitchFamily="34" charset="0"/>
              </a:rPr>
              <a:t>Environment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2C727A1-C7E2-4F75-A081-94372801D245}"/>
              </a:ext>
            </a:extLst>
          </p:cNvPr>
          <p:cNvCxnSpPr>
            <a:cxnSpLocks/>
            <a:stCxn id="2" idx="3"/>
            <a:endCxn id="4" idx="3"/>
          </p:cNvCxnSpPr>
          <p:nvPr/>
        </p:nvCxnSpPr>
        <p:spPr>
          <a:xfrm>
            <a:off x="8351520" y="1325880"/>
            <a:ext cx="12700" cy="4064000"/>
          </a:xfrm>
          <a:prstGeom prst="bentConnector3">
            <a:avLst>
              <a:gd name="adj1" fmla="val 16040000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3F6690-310C-4C75-B821-21FF34A13DDB}"/>
              </a:ext>
            </a:extLst>
          </p:cNvPr>
          <p:cNvSpPr txBox="1"/>
          <p:nvPr/>
        </p:nvSpPr>
        <p:spPr>
          <a:xfrm>
            <a:off x="8729980" y="3167390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</a:rPr>
              <a:t>Action A</a:t>
            </a:r>
            <a:r>
              <a:rPr lang="en-US" sz="2800" baseline="-25000" dirty="0">
                <a:latin typeface="Candara" panose="020E0502030303020204" pitchFamily="34" charset="0"/>
              </a:rPr>
              <a:t>t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64BBE1-E9CB-4A99-81E3-240294BC6DB2}"/>
              </a:ext>
            </a:extLst>
          </p:cNvPr>
          <p:cNvSpPr/>
          <p:nvPr/>
        </p:nvSpPr>
        <p:spPr>
          <a:xfrm>
            <a:off x="2672080" y="4267200"/>
            <a:ext cx="175260" cy="2143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47EF98-F9D3-40A6-AEE1-D8320E8CF6B7}"/>
              </a:ext>
            </a:extLst>
          </p:cNvPr>
          <p:cNvCxnSpPr/>
          <p:nvPr/>
        </p:nvCxnSpPr>
        <p:spPr>
          <a:xfrm flipH="1">
            <a:off x="2847340" y="5066714"/>
            <a:ext cx="2364740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781322-98AE-4D18-87EA-344AE69EC899}"/>
              </a:ext>
            </a:extLst>
          </p:cNvPr>
          <p:cNvCxnSpPr/>
          <p:nvPr/>
        </p:nvCxnSpPr>
        <p:spPr>
          <a:xfrm flipH="1">
            <a:off x="2847340" y="5713045"/>
            <a:ext cx="2364740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EDB429-AF11-4C8F-9508-4060858F752E}"/>
              </a:ext>
            </a:extLst>
          </p:cNvPr>
          <p:cNvSpPr txBox="1"/>
          <p:nvPr/>
        </p:nvSpPr>
        <p:spPr>
          <a:xfrm>
            <a:off x="3199156" y="5800393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</a:rPr>
              <a:t>State S</a:t>
            </a:r>
            <a:r>
              <a:rPr lang="en-US" sz="2800" baseline="-25000" dirty="0">
                <a:latin typeface="Candara" panose="020E0502030303020204" pitchFamily="34" charset="0"/>
              </a:rPr>
              <a:t>t+1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20444-2657-443A-BEE8-0E057B259378}"/>
              </a:ext>
            </a:extLst>
          </p:cNvPr>
          <p:cNvSpPr txBox="1"/>
          <p:nvPr/>
        </p:nvSpPr>
        <p:spPr>
          <a:xfrm>
            <a:off x="2993971" y="4456147"/>
            <a:ext cx="1949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</a:rPr>
              <a:t>Reward R</a:t>
            </a:r>
            <a:r>
              <a:rPr lang="en-US" sz="2800" baseline="-25000" dirty="0">
                <a:latin typeface="Candara" panose="020E0502030303020204" pitchFamily="34" charset="0"/>
              </a:rPr>
              <a:t>t+1</a:t>
            </a:r>
            <a:endParaRPr lang="en-US" sz="2800" dirty="0">
              <a:latin typeface="Candara" panose="020E0502030303020204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6F74131-A365-449E-99B3-C975E830E059}"/>
              </a:ext>
            </a:extLst>
          </p:cNvPr>
          <p:cNvCxnSpPr>
            <a:cxnSpLocks/>
            <a:stCxn id="11" idx="1"/>
            <a:endCxn id="2" idx="1"/>
          </p:cNvCxnSpPr>
          <p:nvPr/>
        </p:nvCxnSpPr>
        <p:spPr>
          <a:xfrm rot="10800000" flipH="1">
            <a:off x="2672080" y="1325880"/>
            <a:ext cx="2540000" cy="4013200"/>
          </a:xfrm>
          <a:prstGeom prst="bentConnector3">
            <a:avLst>
              <a:gd name="adj1" fmla="val -454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F6BA3B3-3F46-4242-829D-6DFFBD4B2B17}"/>
              </a:ext>
            </a:extLst>
          </p:cNvPr>
          <p:cNvCxnSpPr>
            <a:cxnSpLocks/>
          </p:cNvCxnSpPr>
          <p:nvPr/>
        </p:nvCxnSpPr>
        <p:spPr>
          <a:xfrm rot="10800000" flipH="1">
            <a:off x="2672080" y="1122680"/>
            <a:ext cx="2540000" cy="4439920"/>
          </a:xfrm>
          <a:prstGeom prst="bentConnector4">
            <a:avLst>
              <a:gd name="adj1" fmla="val -54600"/>
              <a:gd name="adj2" fmla="val 99828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8213044-CF04-418E-BCA0-E2FD81906693}"/>
              </a:ext>
            </a:extLst>
          </p:cNvPr>
          <p:cNvSpPr txBox="1"/>
          <p:nvPr/>
        </p:nvSpPr>
        <p:spPr>
          <a:xfrm>
            <a:off x="1658687" y="1301447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</a:rPr>
              <a:t>Reward R</a:t>
            </a:r>
            <a:r>
              <a:rPr lang="en-US" sz="2800" baseline="-25000" dirty="0">
                <a:latin typeface="Candara" panose="020E0502030303020204" pitchFamily="34" charset="0"/>
              </a:rPr>
              <a:t>t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94F564-8A74-4BF4-A342-4918A0A09D18}"/>
              </a:ext>
            </a:extLst>
          </p:cNvPr>
          <p:cNvSpPr txBox="1"/>
          <p:nvPr/>
        </p:nvSpPr>
        <p:spPr>
          <a:xfrm>
            <a:off x="1794164" y="566924"/>
            <a:ext cx="1335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</a:rPr>
              <a:t>State S</a:t>
            </a:r>
            <a:r>
              <a:rPr lang="en-US" sz="2800" baseline="-25000" dirty="0">
                <a:latin typeface="Candara" panose="020E0502030303020204" pitchFamily="34" charset="0"/>
              </a:rPr>
              <a:t>t</a:t>
            </a:r>
            <a:endParaRPr lang="en-US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99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Candara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Meyur, Rounak</dc:creator>
  <cp:lastModifiedBy>Meyur, Rounak</cp:lastModifiedBy>
  <cp:revision>7</cp:revision>
  <dcterms:created xsi:type="dcterms:W3CDTF">2020-02-20T22:51:17Z</dcterms:created>
  <dcterms:modified xsi:type="dcterms:W3CDTF">2020-02-28T07:21:58Z</dcterms:modified>
</cp:coreProperties>
</file>