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sldIdLst>
    <p:sldId id="676" r:id="rId3"/>
    <p:sldId id="732" r:id="rId4"/>
    <p:sldId id="738" r:id="rId5"/>
    <p:sldId id="742" r:id="rId6"/>
    <p:sldId id="733" r:id="rId7"/>
    <p:sldId id="739" r:id="rId8"/>
    <p:sldId id="740" r:id="rId9"/>
    <p:sldId id="741" r:id="rId10"/>
    <p:sldId id="736" r:id="rId11"/>
    <p:sldId id="73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34359" y="2035487"/>
            <a:ext cx="7323281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C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278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4241F-1C7B-4813-BA96-464A40B2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2829B9-5895-40A1-976C-EFC670873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4BAF65-C608-4C34-89F1-CDA22515D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9E11EF-A886-4AC3-9736-14B127915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EC0982-8091-48F2-B15E-DD4AF1A87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E344C1-7D10-4513-947C-0BD50CE84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9F3D-3B84-4EFC-BCF9-4C52E89DC55A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6AE73B-2E68-4ABE-9857-E300DE373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714BA1-F432-42A7-A517-E5C73946A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715C-E213-4C29-AA2B-350081C4B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583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17C19-2CFD-4EC9-B47E-DC9751815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E09AB6-DCDA-4F01-B182-FC1BE79C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9F3D-3B84-4EFC-BCF9-4C52E89DC55A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4C738A-CE88-4F51-918B-D2411E973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0C3AD0-1FB5-4CC0-A8C0-126E953E4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715C-E213-4C29-AA2B-350081C4B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278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393325-5840-4115-9683-DB0D40D4B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9F3D-3B84-4EFC-BCF9-4C52E89DC55A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6E8C0C-13AC-4C10-B825-6DBF3B94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6207EF-5926-4A1B-8549-4A1FBFCC9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715C-E213-4C29-AA2B-350081C4B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656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5E5D2-DBBC-49C9-BD84-E1989CFF1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1C681C-875D-48B7-B6D8-D28D556CE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F522CA-407E-44EA-853A-0D4A30E0D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20BBD1-4111-4948-A26B-A5177971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9F3D-3B84-4EFC-BCF9-4C52E89DC55A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3CC09A-AF30-466E-A942-39EF73E95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400CEE-34E5-46C9-B69D-A0CF48192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715C-E213-4C29-AA2B-350081C4B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929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CC2DD-3E6C-4766-B986-517DD3166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27B5EC-0F5E-445F-83E2-D8DF64427B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C8E553-37BE-46F4-BEF2-F7B0F1915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446F8B-C288-4014-9014-543DDA25C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9F3D-3B84-4EFC-BCF9-4C52E89DC55A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75A4E8-DFA5-4BB8-80DE-6276A5EED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57EA9B-9ED2-49D4-B2F9-82972B85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715C-E213-4C29-AA2B-350081C4B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66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F045D-7FA7-4E91-897C-F29501CFD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FA7178-3382-47E4-8AE6-013691423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476B7-B3BE-4BD4-9AA9-A08449454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9F3D-3B84-4EFC-BCF9-4C52E89DC55A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AF4B4C-3049-4EB9-BFC4-4A4E8B407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27F6C-F73F-448A-A149-5925E9ED4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715C-E213-4C29-AA2B-350081C4B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114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697D90-657D-4365-AC81-E1904084C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35F592-B29D-46AA-8A03-D93D90F56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9BEC1A-6563-4634-B44A-E88B26D72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9F3D-3B84-4EFC-BCF9-4C52E89DC55A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8BA55-4B3D-4807-9BA3-500CE45A0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3DF5C6-9E4F-483D-8EF7-79168C47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715C-E213-4C29-AA2B-350081C4B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131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286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7"/>
                </a:moveTo>
                <a:lnTo>
                  <a:pt x="12192000" y="3047"/>
                </a:lnTo>
                <a:lnTo>
                  <a:pt x="121920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354836" y="2163044"/>
            <a:ext cx="4100195" cy="3441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30869" y="2219413"/>
            <a:ext cx="3263900" cy="3456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3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984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361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4FFD6-0941-4E01-B3DD-9FC04BC17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8D550B-A589-445D-A0CD-047D121A0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D715BA-7102-4BE2-8D26-061D1F4F3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9F3D-3B84-4EFC-BCF9-4C52E89DC55A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3DAECA-4975-403C-A063-39E07E1A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28E715-4913-4A1A-B08A-1FE79856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715C-E213-4C29-AA2B-350081C4B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21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AE038-C497-4A0A-AEDE-5DF73671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842C83-C866-450A-AFB9-C2B611A88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9230A1-A1D7-4F1A-9136-8D66311E0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9F3D-3B84-4EFC-BCF9-4C52E89DC55A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B363ED-AF67-4E8A-B67A-AA2CA1A9B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FDC591-AE23-4CF7-99C1-0B41BFA8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715C-E213-4C29-AA2B-350081C4B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68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65375-70B8-457D-B7B9-88178C380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3C3D7B-54C5-44C7-8DF5-B9AFBD133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402EF0-79E4-4E81-A1F5-5C1D45698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9F3D-3B84-4EFC-BCF9-4C52E89DC55A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720243-C5D6-48C1-B5F1-282B0AA59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49DF92-A1FE-44E3-B13F-CB1A7419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715C-E213-4C29-AA2B-350081C4B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50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90F19-9821-4581-A008-767791A45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16C804-7B1B-4B3F-9A2B-E759A1821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7B8020-D66F-41AD-9720-2AB214277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541C5E-CF45-48DC-93AA-45C178A80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9F3D-3B84-4EFC-BCF9-4C52E89DC55A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BE6E5A-35B9-43A8-A61D-8C1EFF9F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5B94A4-9B1D-4246-9374-F857490C6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715C-E213-4C29-AA2B-350081C4B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47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8"/>
                </a:moveTo>
                <a:lnTo>
                  <a:pt x="12192000" y="3048"/>
                </a:lnTo>
                <a:lnTo>
                  <a:pt x="12192000" y="0"/>
                </a:lnTo>
                <a:lnTo>
                  <a:pt x="0" y="0"/>
                </a:lnTo>
                <a:lnTo>
                  <a:pt x="0" y="3048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8952" y="4572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092" y="366217"/>
            <a:ext cx="10357815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33246" y="2163044"/>
            <a:ext cx="5043170" cy="1489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874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D4D167-13BA-44FC-848F-6F257283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B43F62-BCEF-486C-9432-D41C42020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A4339-D560-45C8-813E-162C31AAF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79F3D-3B84-4EFC-BCF9-4C52E89DC55A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1FA3FD-CF51-467B-8B43-ACF8A8635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5AA5F4-BC61-4DDC-8D54-C58100EB4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8715C-E213-4C29-AA2B-350081C4B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04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3927E6-B986-4A1F-B511-67FE68B03500}"/>
              </a:ext>
            </a:extLst>
          </p:cNvPr>
          <p:cNvSpPr/>
          <p:nvPr/>
        </p:nvSpPr>
        <p:spPr>
          <a:xfrm>
            <a:off x="3535042" y="1776314"/>
            <a:ext cx="5121915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latinLnBrk="0"/>
            <a:r>
              <a:rPr lang="ko-KR" altLang="en-US" sz="4000" dirty="0">
                <a:solidFill>
                  <a:prstClr val="black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파이썬 </a:t>
            </a:r>
            <a:r>
              <a:rPr lang="en-US" altLang="ko-KR" sz="4000" dirty="0">
                <a:solidFill>
                  <a:prstClr val="black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Serial </a:t>
            </a:r>
            <a:r>
              <a:rPr lang="ko-KR" altLang="en-US" sz="4000" dirty="0">
                <a:solidFill>
                  <a:prstClr val="black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통신 실습 </a:t>
            </a:r>
            <a:endParaRPr lang="en-US" altLang="ko-KR" sz="4000" dirty="0">
              <a:solidFill>
                <a:prstClr val="black"/>
              </a:solidFill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  <a:p>
            <a:pPr defTabSz="457200" latinLnBrk="0"/>
            <a:endParaRPr lang="en-US" altLang="ko-KR" sz="4000" dirty="0">
              <a:solidFill>
                <a:prstClr val="black"/>
              </a:solidFill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  <a:p>
            <a:pPr algn="ctr" defTabSz="457200" latinLnBrk="0"/>
            <a:r>
              <a:rPr lang="ko-KR" altLang="en-US" sz="3200" dirty="0">
                <a:solidFill>
                  <a:prstClr val="black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경남대학교</a:t>
            </a:r>
            <a:endParaRPr lang="en-US" altLang="ko-KR" sz="3200" dirty="0">
              <a:solidFill>
                <a:prstClr val="black"/>
              </a:solidFill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  <a:p>
            <a:pPr algn="ctr" defTabSz="457200" latinLnBrk="0"/>
            <a:endParaRPr lang="en-US" altLang="ko-KR" sz="4000" dirty="0">
              <a:solidFill>
                <a:prstClr val="black"/>
              </a:solidFill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  <a:p>
            <a:pPr algn="ctr" defTabSz="457200" latinLnBrk="0"/>
            <a:r>
              <a:rPr lang="en-US" altLang="ko-KR" sz="4000" dirty="0">
                <a:solidFill>
                  <a:prstClr val="black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3/17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3FAB5A-ADD8-4AB2-9D06-0E8D4E66CA87}"/>
              </a:ext>
            </a:extLst>
          </p:cNvPr>
          <p:cNvSpPr/>
          <p:nvPr/>
        </p:nvSpPr>
        <p:spPr>
          <a:xfrm>
            <a:off x="9168832" y="6059724"/>
            <a:ext cx="2468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배명진</a:t>
            </a:r>
            <a:r>
              <a:rPr lang="en-US" altLang="ko-KR" dirty="0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(Bae Myung </a:t>
            </a:r>
            <a:r>
              <a:rPr lang="en-US" altLang="ko-KR" dirty="0" err="1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Jin</a:t>
            </a:r>
            <a:r>
              <a:rPr lang="en-US" altLang="ko-KR" dirty="0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9124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6">
            <a:extLst>
              <a:ext uri="{FF2B5EF4-FFF2-40B4-BE49-F238E27FC236}">
                <a16:creationId xmlns:a16="http://schemas.microsoft.com/office/drawing/2014/main" id="{F935D878-D93A-497E-AC5B-22B56E179BEB}"/>
              </a:ext>
            </a:extLst>
          </p:cNvPr>
          <p:cNvSpPr/>
          <p:nvPr/>
        </p:nvSpPr>
        <p:spPr>
          <a:xfrm>
            <a:off x="200532" y="889193"/>
            <a:ext cx="5390756" cy="5794235"/>
          </a:xfrm>
          <a:custGeom>
            <a:avLst/>
            <a:gdLst/>
            <a:ahLst/>
            <a:cxnLst/>
            <a:rect l="l" t="t" r="r" b="b"/>
            <a:pathLst>
              <a:path w="5311775" h="4003675">
                <a:moveTo>
                  <a:pt x="0" y="0"/>
                </a:moveTo>
                <a:lnTo>
                  <a:pt x="5311343" y="0"/>
                </a:lnTo>
                <a:lnTo>
                  <a:pt x="5311343" y="4003154"/>
                </a:lnTo>
                <a:lnTo>
                  <a:pt x="0" y="40031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F00A901E-FCC8-4B9A-B84A-0B3FB5EE3464}"/>
              </a:ext>
            </a:extLst>
          </p:cNvPr>
          <p:cNvSpPr/>
          <p:nvPr/>
        </p:nvSpPr>
        <p:spPr>
          <a:xfrm>
            <a:off x="634709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4CCDA6C6-2EDD-4D44-B201-64041A8A60FB}"/>
              </a:ext>
            </a:extLst>
          </p:cNvPr>
          <p:cNvSpPr/>
          <p:nvPr/>
        </p:nvSpPr>
        <p:spPr>
          <a:xfrm>
            <a:off x="6108606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C4E2712A-DCBA-49B7-9AB1-4D41D457D3D7}"/>
              </a:ext>
            </a:extLst>
          </p:cNvPr>
          <p:cNvSpPr/>
          <p:nvPr/>
        </p:nvSpPr>
        <p:spPr>
          <a:xfrm>
            <a:off x="631534" y="1636535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2DE5FCB2-3556-493B-828D-21139AA29959}"/>
              </a:ext>
            </a:extLst>
          </p:cNvPr>
          <p:cNvSpPr/>
          <p:nvPr/>
        </p:nvSpPr>
        <p:spPr>
          <a:xfrm>
            <a:off x="631534" y="5639693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7D407415-777E-40AF-AF4B-AFFC57B0F230}"/>
              </a:ext>
            </a:extLst>
          </p:cNvPr>
          <p:cNvSpPr txBox="1"/>
          <p:nvPr/>
        </p:nvSpPr>
        <p:spPr>
          <a:xfrm>
            <a:off x="273482" y="889193"/>
            <a:ext cx="6558701" cy="4013919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self.slabel</a:t>
            </a:r>
            <a:r>
              <a:rPr lang="en-US" altLang="ko-KR" dirty="0"/>
              <a:t> = </a:t>
            </a:r>
            <a:r>
              <a:rPr lang="en-US" altLang="ko-KR" dirty="0" err="1"/>
              <a:t>tk.Label</a:t>
            </a:r>
            <a:r>
              <a:rPr lang="en-US" altLang="ko-KR" dirty="0"/>
              <a:t>(self, text="Send:")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self.slabel.grid</a:t>
            </a:r>
            <a:r>
              <a:rPr lang="en-US" altLang="ko-KR" dirty="0"/>
              <a:t>(row=1, column=0)</a:t>
            </a:r>
          </a:p>
          <a:p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self.sdata</a:t>
            </a:r>
            <a:r>
              <a:rPr lang="en-US" altLang="ko-KR" dirty="0"/>
              <a:t> = </a:t>
            </a:r>
            <a:r>
              <a:rPr lang="en-US" altLang="ko-KR" dirty="0" err="1"/>
              <a:t>tk.Entry</a:t>
            </a:r>
            <a:r>
              <a:rPr lang="en-US" altLang="ko-KR" dirty="0"/>
              <a:t>(self)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self.sdata.grid</a:t>
            </a:r>
            <a:r>
              <a:rPr lang="en-US" altLang="ko-KR" dirty="0"/>
              <a:t>(row=1, column=1)</a:t>
            </a:r>
          </a:p>
          <a:p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self.btn_send</a:t>
            </a:r>
            <a:r>
              <a:rPr lang="en-US" altLang="ko-KR" dirty="0"/>
              <a:t> = </a:t>
            </a:r>
            <a:r>
              <a:rPr lang="en-US" altLang="ko-KR" dirty="0" err="1"/>
              <a:t>tk.Button</a:t>
            </a:r>
            <a:r>
              <a:rPr lang="en-US" altLang="ko-KR" dirty="0"/>
              <a:t>(self, text="Send", width=15, command=</a:t>
            </a:r>
            <a:r>
              <a:rPr lang="en-US" altLang="ko-KR" dirty="0" err="1"/>
              <a:t>self.on_send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self.btn_send.grid</a:t>
            </a:r>
            <a:r>
              <a:rPr lang="en-US" altLang="ko-KR" dirty="0"/>
              <a:t>(row=2, column=1)</a:t>
            </a:r>
          </a:p>
          <a:p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self.queue</a:t>
            </a:r>
            <a:r>
              <a:rPr lang="en-US" altLang="ko-KR" dirty="0"/>
              <a:t> = </a:t>
            </a:r>
            <a:r>
              <a:rPr lang="en-US" altLang="ko-KR" dirty="0" err="1"/>
              <a:t>queue.Queue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self.thread</a:t>
            </a:r>
            <a:r>
              <a:rPr lang="en-US" altLang="ko-KR" dirty="0"/>
              <a:t> = </a:t>
            </a:r>
            <a:r>
              <a:rPr lang="en-US" altLang="ko-KR" dirty="0" err="1"/>
              <a:t>SerialThread</a:t>
            </a:r>
            <a:r>
              <a:rPr lang="en-US" altLang="ko-KR" dirty="0"/>
              <a:t>(</a:t>
            </a:r>
            <a:r>
              <a:rPr lang="en-US" altLang="ko-KR" dirty="0" err="1"/>
              <a:t>self.queue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self.thread.start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self.process_serial</a:t>
            </a:r>
            <a:r>
              <a:rPr lang="en-US" altLang="ko-KR" dirty="0"/>
              <a:t>()</a:t>
            </a: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57135"/>
            <a:ext cx="919697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0" dirty="0"/>
              <a:t>파이썬 </a:t>
            </a:r>
            <a:r>
              <a:rPr lang="en-US" altLang="ko-KR" spc="-50" dirty="0"/>
              <a:t>Serial </a:t>
            </a:r>
            <a:r>
              <a:rPr lang="ko-KR" altLang="en-US" spc="-50" dirty="0"/>
              <a:t>통신 실습</a:t>
            </a: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5C28AEC8-E2FB-4339-AD13-F13171789871}"/>
              </a:ext>
            </a:extLst>
          </p:cNvPr>
          <p:cNvSpPr/>
          <p:nvPr/>
        </p:nvSpPr>
        <p:spPr>
          <a:xfrm>
            <a:off x="6112219" y="906999"/>
            <a:ext cx="5390756" cy="5951001"/>
          </a:xfrm>
          <a:custGeom>
            <a:avLst/>
            <a:gdLst/>
            <a:ahLst/>
            <a:cxnLst/>
            <a:rect l="l" t="t" r="r" b="b"/>
            <a:pathLst>
              <a:path w="5311775" h="4003675">
                <a:moveTo>
                  <a:pt x="0" y="0"/>
                </a:moveTo>
                <a:lnTo>
                  <a:pt x="5311343" y="0"/>
                </a:lnTo>
                <a:lnTo>
                  <a:pt x="5311343" y="4003154"/>
                </a:lnTo>
                <a:lnTo>
                  <a:pt x="0" y="40031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379CF5B7-DCD7-4A6F-89AD-DF423FFB159F}"/>
              </a:ext>
            </a:extLst>
          </p:cNvPr>
          <p:cNvSpPr txBox="1"/>
          <p:nvPr/>
        </p:nvSpPr>
        <p:spPr>
          <a:xfrm>
            <a:off x="6185169" y="906999"/>
            <a:ext cx="6558701" cy="5952912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r>
              <a:rPr lang="en-US" altLang="ko-KR" dirty="0"/>
              <a:t> def </a:t>
            </a:r>
            <a:r>
              <a:rPr lang="en-US" altLang="ko-KR" dirty="0" err="1"/>
              <a:t>on_send</a:t>
            </a:r>
            <a:r>
              <a:rPr lang="en-US" altLang="ko-KR" dirty="0"/>
              <a:t>(self):</a:t>
            </a:r>
          </a:p>
          <a:p>
            <a:endParaRPr lang="en-US" altLang="ko-KR" dirty="0"/>
          </a:p>
          <a:p>
            <a:r>
              <a:rPr lang="en-US" altLang="ko-KR" dirty="0"/>
              <a:t>        data = </a:t>
            </a:r>
            <a:r>
              <a:rPr lang="en-US" altLang="ko-KR" dirty="0" err="1"/>
              <a:t>self.sdata.get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SerialThread.seq.write</a:t>
            </a:r>
            <a:r>
              <a:rPr lang="en-US" altLang="ko-KR" dirty="0"/>
              <a:t>(bytes(data, encoding='ascii'))</a:t>
            </a:r>
          </a:p>
          <a:p>
            <a:endParaRPr lang="en-US" altLang="ko-KR" dirty="0"/>
          </a:p>
          <a:p>
            <a:r>
              <a:rPr lang="en-US" altLang="ko-KR" dirty="0"/>
              <a:t>    def </a:t>
            </a:r>
            <a:r>
              <a:rPr lang="en-US" altLang="ko-KR" dirty="0" err="1"/>
              <a:t>process_serial</a:t>
            </a:r>
            <a:r>
              <a:rPr lang="en-US" altLang="ko-KR" dirty="0"/>
              <a:t>(self):</a:t>
            </a:r>
          </a:p>
          <a:p>
            <a:endParaRPr lang="en-US" altLang="ko-KR" dirty="0"/>
          </a:p>
          <a:p>
            <a:r>
              <a:rPr lang="en-US" altLang="ko-KR" dirty="0"/>
              <a:t>        while </a:t>
            </a:r>
            <a:r>
              <a:rPr lang="en-US" altLang="ko-KR" dirty="0" err="1"/>
              <a:t>self.queue.qsize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        try: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received_data</a:t>
            </a:r>
            <a:r>
              <a:rPr lang="en-US" altLang="ko-KR" dirty="0"/>
              <a:t> = </a:t>
            </a:r>
            <a:r>
              <a:rPr lang="en-US" altLang="ko-KR" dirty="0" err="1"/>
              <a:t>self.queue.get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            print("Data received" + str(</a:t>
            </a:r>
            <a:r>
              <a:rPr lang="en-US" altLang="ko-KR" dirty="0" err="1"/>
              <a:t>received_data</a:t>
            </a:r>
            <a:r>
              <a:rPr lang="en-US" altLang="ko-KR" dirty="0"/>
              <a:t>))</a:t>
            </a:r>
          </a:p>
          <a:p>
            <a:endParaRPr lang="en-US" altLang="ko-KR" dirty="0"/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self.rdata.config</a:t>
            </a:r>
            <a:r>
              <a:rPr lang="en-US" altLang="ko-KR" dirty="0"/>
              <a:t>(text=</a:t>
            </a:r>
            <a:r>
              <a:rPr lang="en-US" altLang="ko-KR" dirty="0" err="1"/>
              <a:t>received_data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except </a:t>
            </a:r>
            <a:r>
              <a:rPr lang="en-US" altLang="ko-KR" dirty="0" err="1"/>
              <a:t>queue.Empty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          pass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self.after</a:t>
            </a:r>
            <a:r>
              <a:rPr lang="en-US" altLang="ko-KR" dirty="0"/>
              <a:t>(10, </a:t>
            </a:r>
            <a:r>
              <a:rPr lang="en-US" altLang="ko-KR" dirty="0" err="1"/>
              <a:t>self.process_serial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app_main</a:t>
            </a:r>
            <a:r>
              <a:rPr lang="en-US" altLang="ko-KR" dirty="0"/>
              <a:t> = App()</a:t>
            </a:r>
          </a:p>
          <a:p>
            <a:r>
              <a:rPr lang="en-US" altLang="ko-KR" dirty="0" err="1"/>
              <a:t>app_main.mainloop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 err="1"/>
              <a:t>SerialThread.is_run</a:t>
            </a:r>
            <a:r>
              <a:rPr lang="en-US" altLang="ko-KR" dirty="0"/>
              <a:t> = False</a:t>
            </a:r>
          </a:p>
        </p:txBody>
      </p:sp>
    </p:spTree>
    <p:extLst>
      <p:ext uri="{BB962C8B-B14F-4D97-AF65-F5344CB8AC3E}">
        <p14:creationId xmlns:p14="http://schemas.microsoft.com/office/powerpoint/2010/main" val="818298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369244"/>
            <a:ext cx="12192000" cy="3295015"/>
          </a:xfrm>
          <a:custGeom>
            <a:avLst/>
            <a:gdLst/>
            <a:ahLst/>
            <a:cxnLst/>
            <a:rect l="l" t="t" r="r" b="b"/>
            <a:pathLst>
              <a:path w="12192000" h="3295015">
                <a:moveTo>
                  <a:pt x="0" y="3294888"/>
                </a:moveTo>
                <a:lnTo>
                  <a:pt x="12192000" y="3294888"/>
                </a:lnTo>
                <a:lnTo>
                  <a:pt x="12192000" y="0"/>
                </a:lnTo>
                <a:lnTo>
                  <a:pt x="0" y="0"/>
                </a:lnTo>
                <a:lnTo>
                  <a:pt x="0" y="3294888"/>
                </a:lnTo>
                <a:close/>
              </a:path>
            </a:pathLst>
          </a:custGeom>
          <a:solidFill>
            <a:srgbClr val="04455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83540" y="2069441"/>
            <a:ext cx="2092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1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-26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9</a:t>
            </a:r>
            <a:r>
              <a:rPr kumimoji="0" lang="ko-KR" altLang="en-US" sz="3600" b="1" i="0" u="none" strike="noStrike" kern="1200" cap="none" spc="-26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일차</a:t>
            </a:r>
            <a:endParaRPr kumimoji="0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8706" y="2920179"/>
            <a:ext cx="5923800" cy="736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1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700" b="1" i="0" u="none" strike="noStrike" kern="1200" cap="none" spc="-45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파이썬 </a:t>
            </a:r>
            <a:r>
              <a:rPr kumimoji="0" lang="en-US" altLang="ko-KR" sz="4700" b="1" i="0" u="none" strike="noStrike" kern="1200" cap="none" spc="-45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Serial </a:t>
            </a:r>
            <a:r>
              <a:rPr kumimoji="0" lang="ko-KR" altLang="en-US" sz="4700" b="1" i="0" u="none" strike="noStrike" kern="1200" cap="none" spc="-45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통신 실습</a:t>
            </a:r>
            <a:endParaRPr kumimoji="0" sz="4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ple SD Gothic Neo"/>
              <a:ea typeface="+mn-ea"/>
              <a:cs typeface="Apple SD Gothic Neo"/>
            </a:endParaRPr>
          </a:p>
        </p:txBody>
      </p:sp>
    </p:spTree>
    <p:extLst>
      <p:ext uri="{BB962C8B-B14F-4D97-AF65-F5344CB8AC3E}">
        <p14:creationId xmlns:p14="http://schemas.microsoft.com/office/powerpoint/2010/main" val="85870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57135"/>
            <a:ext cx="919697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0" dirty="0"/>
              <a:t>파이썬 </a:t>
            </a:r>
            <a:r>
              <a:rPr lang="en-US" altLang="ko-KR" spc="-50" dirty="0"/>
              <a:t>Serial </a:t>
            </a:r>
            <a:r>
              <a:rPr lang="ko-KR" altLang="en-US" spc="-50" dirty="0"/>
              <a:t>통신 실습</a:t>
            </a: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46" y="1282461"/>
            <a:ext cx="115252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57135"/>
            <a:ext cx="919697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0" dirty="0"/>
              <a:t>파이썬 </a:t>
            </a:r>
            <a:r>
              <a:rPr lang="en-US" altLang="ko-KR" spc="-50" dirty="0"/>
              <a:t>Serial </a:t>
            </a:r>
            <a:r>
              <a:rPr lang="ko-KR" altLang="en-US" spc="-50" dirty="0"/>
              <a:t>통신 실습</a:t>
            </a: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094" y="1835178"/>
            <a:ext cx="9144798" cy="4370463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/>
          </p:cNvSpPr>
          <p:nvPr/>
        </p:nvSpPr>
        <p:spPr>
          <a:xfrm>
            <a:off x="479246" y="955060"/>
            <a:ext cx="919697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Arial Unicode MS"/>
                <a:ea typeface="+mj-ea"/>
                <a:cs typeface="Arial Unicode MS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en-US" altLang="ko-KR" sz="3200" kern="0" spc="-50" dirty="0">
                <a:solidFill>
                  <a:schemeClr val="accent6"/>
                </a:solidFill>
              </a:rPr>
              <a:t>http://com0com.sourceforge.net/</a:t>
            </a:r>
            <a:endParaRPr lang="en-US" altLang="ko-KR" sz="3200" kern="0" spc="-5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32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57135"/>
            <a:ext cx="919697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0" dirty="0"/>
              <a:t>파이썬 </a:t>
            </a:r>
            <a:r>
              <a:rPr lang="en-US" altLang="ko-KR" spc="-50" dirty="0"/>
              <a:t>Serial </a:t>
            </a:r>
            <a:r>
              <a:rPr lang="ko-KR" altLang="en-US" spc="-50" dirty="0"/>
              <a:t>통신 실습</a:t>
            </a: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531" y="1101844"/>
            <a:ext cx="701992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39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57135"/>
            <a:ext cx="919697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0" dirty="0"/>
              <a:t>파이썬 </a:t>
            </a:r>
            <a:r>
              <a:rPr lang="en-US" altLang="ko-KR" spc="-50" dirty="0"/>
              <a:t>Serial </a:t>
            </a:r>
            <a:r>
              <a:rPr lang="ko-KR" altLang="en-US" spc="-50" dirty="0"/>
              <a:t>통신 실습</a:t>
            </a: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323" y="1152896"/>
            <a:ext cx="70294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33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57135"/>
            <a:ext cx="919697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0" dirty="0"/>
              <a:t>파이썬 </a:t>
            </a:r>
            <a:r>
              <a:rPr lang="en-US" altLang="ko-KR" spc="-50" dirty="0"/>
              <a:t>Serial </a:t>
            </a:r>
            <a:r>
              <a:rPr lang="ko-KR" altLang="en-US" spc="-50" dirty="0"/>
              <a:t>통신 실습</a:t>
            </a: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24" y="1173297"/>
            <a:ext cx="4330550" cy="474622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584" y="2118399"/>
            <a:ext cx="6759695" cy="260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55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57135"/>
            <a:ext cx="919697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0" dirty="0"/>
              <a:t>파이썬 </a:t>
            </a:r>
            <a:r>
              <a:rPr lang="en-US" altLang="ko-KR" spc="-50" dirty="0"/>
              <a:t>Serial </a:t>
            </a:r>
            <a:r>
              <a:rPr lang="ko-KR" altLang="en-US" spc="-50" dirty="0"/>
              <a:t>통신 실습</a:t>
            </a: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61" y="1004697"/>
            <a:ext cx="5633409" cy="52293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655" y="3201297"/>
            <a:ext cx="4287754" cy="99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57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6">
            <a:extLst>
              <a:ext uri="{FF2B5EF4-FFF2-40B4-BE49-F238E27FC236}">
                <a16:creationId xmlns:a16="http://schemas.microsoft.com/office/drawing/2014/main" id="{F935D878-D93A-497E-AC5B-22B56E179BEB}"/>
              </a:ext>
            </a:extLst>
          </p:cNvPr>
          <p:cNvSpPr/>
          <p:nvPr/>
        </p:nvSpPr>
        <p:spPr>
          <a:xfrm>
            <a:off x="200532" y="889193"/>
            <a:ext cx="5390756" cy="5794235"/>
          </a:xfrm>
          <a:custGeom>
            <a:avLst/>
            <a:gdLst/>
            <a:ahLst/>
            <a:cxnLst/>
            <a:rect l="l" t="t" r="r" b="b"/>
            <a:pathLst>
              <a:path w="5311775" h="4003675">
                <a:moveTo>
                  <a:pt x="0" y="0"/>
                </a:moveTo>
                <a:lnTo>
                  <a:pt x="5311343" y="0"/>
                </a:lnTo>
                <a:lnTo>
                  <a:pt x="5311343" y="4003154"/>
                </a:lnTo>
                <a:lnTo>
                  <a:pt x="0" y="40031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F00A901E-FCC8-4B9A-B84A-0B3FB5EE3464}"/>
              </a:ext>
            </a:extLst>
          </p:cNvPr>
          <p:cNvSpPr/>
          <p:nvPr/>
        </p:nvSpPr>
        <p:spPr>
          <a:xfrm>
            <a:off x="634709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4CCDA6C6-2EDD-4D44-B201-64041A8A60FB}"/>
              </a:ext>
            </a:extLst>
          </p:cNvPr>
          <p:cNvSpPr/>
          <p:nvPr/>
        </p:nvSpPr>
        <p:spPr>
          <a:xfrm>
            <a:off x="6108606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C4E2712A-DCBA-49B7-9AB1-4D41D457D3D7}"/>
              </a:ext>
            </a:extLst>
          </p:cNvPr>
          <p:cNvSpPr/>
          <p:nvPr/>
        </p:nvSpPr>
        <p:spPr>
          <a:xfrm>
            <a:off x="631534" y="1636535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2DE5FCB2-3556-493B-828D-21139AA29959}"/>
              </a:ext>
            </a:extLst>
          </p:cNvPr>
          <p:cNvSpPr/>
          <p:nvPr/>
        </p:nvSpPr>
        <p:spPr>
          <a:xfrm>
            <a:off x="631534" y="5639693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7D407415-777E-40AF-AF4B-AFFC57B0F230}"/>
              </a:ext>
            </a:extLst>
          </p:cNvPr>
          <p:cNvSpPr txBox="1"/>
          <p:nvPr/>
        </p:nvSpPr>
        <p:spPr>
          <a:xfrm>
            <a:off x="273482" y="889193"/>
            <a:ext cx="6558701" cy="5398914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r>
              <a:rPr lang="en-US" altLang="ko-KR" dirty="0"/>
              <a:t>import sys </a:t>
            </a:r>
          </a:p>
          <a:p>
            <a:r>
              <a:rPr lang="en-US" altLang="ko-KR" dirty="0"/>
              <a:t>import serial </a:t>
            </a:r>
          </a:p>
          <a:p>
            <a:r>
              <a:rPr lang="en-US" altLang="ko-KR" dirty="0"/>
              <a:t>import threading </a:t>
            </a:r>
          </a:p>
          <a:p>
            <a:r>
              <a:rPr lang="en-US" altLang="ko-KR" dirty="0"/>
              <a:t>import queue 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tkinter</a:t>
            </a:r>
            <a:r>
              <a:rPr lang="en-US" altLang="ko-KR" dirty="0"/>
              <a:t> as </a:t>
            </a:r>
            <a:r>
              <a:rPr lang="en-US" altLang="ko-KR" dirty="0" err="1"/>
              <a:t>tk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class </a:t>
            </a:r>
            <a:r>
              <a:rPr lang="en-US" altLang="ko-KR" dirty="0" err="1"/>
              <a:t>SerialThread</a:t>
            </a:r>
            <a:r>
              <a:rPr lang="en-US" altLang="ko-KR" dirty="0"/>
              <a:t>(</a:t>
            </a:r>
            <a:r>
              <a:rPr lang="en-US" altLang="ko-KR" dirty="0" err="1"/>
              <a:t>threading.Thread</a:t>
            </a:r>
            <a:r>
              <a:rPr lang="en-US" altLang="ko-KR" dirty="0"/>
              <a:t>): </a:t>
            </a:r>
          </a:p>
          <a:p>
            <a:r>
              <a:rPr lang="en-US" altLang="ko-KR" dirty="0"/>
              <a:t>    seq = </a:t>
            </a:r>
            <a:r>
              <a:rPr lang="en-US" altLang="ko-KR" dirty="0" err="1"/>
              <a:t>serial.Serial</a:t>
            </a:r>
            <a:r>
              <a:rPr lang="en-US" altLang="ko-KR" dirty="0"/>
              <a:t>('COM2', 9600, timeout=1) 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is_run</a:t>
            </a:r>
            <a:r>
              <a:rPr lang="en-US" altLang="ko-KR" dirty="0"/>
              <a:t> = True 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def __</a:t>
            </a:r>
            <a:r>
              <a:rPr lang="en-US" altLang="ko-KR" dirty="0" err="1"/>
              <a:t>init</a:t>
            </a:r>
            <a:r>
              <a:rPr lang="en-US" altLang="ko-KR" dirty="0"/>
              <a:t>__(self, que): </a:t>
            </a:r>
          </a:p>
          <a:p>
            <a:r>
              <a:rPr lang="en-US" altLang="ko-KR" dirty="0"/>
              <a:t>        threading.Thread.__</a:t>
            </a:r>
            <a:r>
              <a:rPr lang="en-US" altLang="ko-KR" dirty="0" err="1"/>
              <a:t>init</a:t>
            </a:r>
            <a:r>
              <a:rPr lang="en-US" altLang="ko-KR" dirty="0"/>
              <a:t>__(self) 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self.queue</a:t>
            </a:r>
            <a:r>
              <a:rPr lang="en-US" altLang="ko-KR" dirty="0"/>
              <a:t> = que</a:t>
            </a:r>
          </a:p>
          <a:p>
            <a:r>
              <a:rPr lang="en-US" altLang="ko-KR" dirty="0"/>
              <a:t>        </a:t>
            </a:r>
          </a:p>
          <a:p>
            <a:r>
              <a:rPr lang="en-US" altLang="ko-KR" dirty="0"/>
              <a:t>    def run(self):</a:t>
            </a:r>
          </a:p>
          <a:p>
            <a:r>
              <a:rPr lang="en-US" altLang="ko-KR" dirty="0"/>
              <a:t>        while </a:t>
            </a:r>
            <a:r>
              <a:rPr lang="en-US" altLang="ko-KR" dirty="0" err="1"/>
              <a:t>self.is_run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      if </a:t>
            </a:r>
            <a:r>
              <a:rPr lang="en-US" altLang="ko-KR" dirty="0" err="1"/>
              <a:t>self.seq.inWaiting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            text = </a:t>
            </a:r>
            <a:r>
              <a:rPr lang="en-US" altLang="ko-KR" dirty="0" err="1"/>
              <a:t>self.seq.readline</a:t>
            </a:r>
            <a:r>
              <a:rPr lang="en-US" altLang="ko-KR" dirty="0"/>
              <a:t>(</a:t>
            </a:r>
            <a:r>
              <a:rPr lang="en-US" altLang="ko-KR" dirty="0" err="1"/>
              <a:t>self.seq.inWaiting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self.queue.put</a:t>
            </a:r>
            <a:r>
              <a:rPr lang="en-US" altLang="ko-KR" dirty="0"/>
              <a:t>(text)</a:t>
            </a: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57135"/>
            <a:ext cx="919697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0" dirty="0"/>
              <a:t>파이썬 </a:t>
            </a:r>
            <a:r>
              <a:rPr lang="en-US" altLang="ko-KR" spc="-50" dirty="0"/>
              <a:t>Serial </a:t>
            </a:r>
            <a:r>
              <a:rPr lang="ko-KR" altLang="en-US" spc="-50" dirty="0"/>
              <a:t>통신 실습</a:t>
            </a: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5C28AEC8-E2FB-4339-AD13-F13171789871}"/>
              </a:ext>
            </a:extLst>
          </p:cNvPr>
          <p:cNvSpPr/>
          <p:nvPr/>
        </p:nvSpPr>
        <p:spPr>
          <a:xfrm>
            <a:off x="6112219" y="906999"/>
            <a:ext cx="5390756" cy="5794235"/>
          </a:xfrm>
          <a:custGeom>
            <a:avLst/>
            <a:gdLst/>
            <a:ahLst/>
            <a:cxnLst/>
            <a:rect l="l" t="t" r="r" b="b"/>
            <a:pathLst>
              <a:path w="5311775" h="4003675">
                <a:moveTo>
                  <a:pt x="0" y="0"/>
                </a:moveTo>
                <a:lnTo>
                  <a:pt x="5311343" y="0"/>
                </a:lnTo>
                <a:lnTo>
                  <a:pt x="5311343" y="4003154"/>
                </a:lnTo>
                <a:lnTo>
                  <a:pt x="0" y="40031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379CF5B7-DCD7-4A6F-89AD-DF423FFB159F}"/>
              </a:ext>
            </a:extLst>
          </p:cNvPr>
          <p:cNvSpPr txBox="1"/>
          <p:nvPr/>
        </p:nvSpPr>
        <p:spPr>
          <a:xfrm>
            <a:off x="6185169" y="906999"/>
            <a:ext cx="6558701" cy="5398914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r>
              <a:rPr lang="en-US" altLang="ko-KR" dirty="0"/>
              <a:t>class App(</a:t>
            </a:r>
            <a:r>
              <a:rPr lang="en-US" altLang="ko-KR" dirty="0" err="1"/>
              <a:t>tk.Tk</a:t>
            </a:r>
            <a:r>
              <a:rPr lang="en-US" altLang="ko-KR" dirty="0"/>
              <a:t>):</a:t>
            </a:r>
          </a:p>
          <a:p>
            <a:endParaRPr lang="en-US" altLang="ko-KR" dirty="0"/>
          </a:p>
          <a:p>
            <a:r>
              <a:rPr lang="en-US" altLang="ko-KR" dirty="0"/>
              <a:t>    def __</a:t>
            </a:r>
            <a:r>
              <a:rPr lang="en-US" altLang="ko-KR" dirty="0" err="1"/>
              <a:t>init</a:t>
            </a:r>
            <a:r>
              <a:rPr lang="en-US" altLang="ko-KR" dirty="0"/>
              <a:t>__(self):</a:t>
            </a:r>
          </a:p>
          <a:p>
            <a:r>
              <a:rPr lang="en-US" altLang="ko-KR" dirty="0"/>
              <a:t>        tk.Tk.__</a:t>
            </a:r>
            <a:r>
              <a:rPr lang="en-US" altLang="ko-KR" dirty="0" err="1"/>
              <a:t>init</a:t>
            </a:r>
            <a:r>
              <a:rPr lang="en-US" altLang="ko-KR" dirty="0"/>
              <a:t>__(self)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self.win_w</a:t>
            </a:r>
            <a:r>
              <a:rPr lang="en-US" altLang="ko-KR" dirty="0"/>
              <a:t> = </a:t>
            </a:r>
            <a:r>
              <a:rPr lang="en-US" altLang="ko-KR" dirty="0" err="1"/>
              <a:t>self.winfo_reqwidth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self.win_h</a:t>
            </a:r>
            <a:r>
              <a:rPr lang="en-US" altLang="ko-KR" dirty="0"/>
              <a:t> = </a:t>
            </a:r>
            <a:r>
              <a:rPr lang="en-US" altLang="ko-KR" dirty="0" err="1"/>
              <a:t>self.winfo_reqheight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self.screen_w</a:t>
            </a:r>
            <a:r>
              <a:rPr lang="en-US" altLang="ko-KR" dirty="0"/>
              <a:t> = </a:t>
            </a:r>
            <a:r>
              <a:rPr lang="en-US" altLang="ko-KR" dirty="0" err="1"/>
              <a:t>self.winfo_screenwidth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self.screen_h</a:t>
            </a:r>
            <a:r>
              <a:rPr lang="en-US" altLang="ko-KR" dirty="0"/>
              <a:t> = </a:t>
            </a:r>
            <a:r>
              <a:rPr lang="en-US" altLang="ko-KR" dirty="0" err="1"/>
              <a:t>self.winfo_screenheight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self.loc_x</a:t>
            </a:r>
            <a:r>
              <a:rPr lang="en-US" altLang="ko-KR" dirty="0"/>
              <a:t> = (</a:t>
            </a:r>
            <a:r>
              <a:rPr lang="en-US" altLang="ko-KR" dirty="0" err="1"/>
              <a:t>self.screen_w</a:t>
            </a:r>
            <a:r>
              <a:rPr lang="en-US" altLang="ko-KR" dirty="0"/>
              <a:t>/2) - (</a:t>
            </a:r>
            <a:r>
              <a:rPr lang="en-US" altLang="ko-KR" dirty="0" err="1"/>
              <a:t>self.win_w</a:t>
            </a:r>
            <a:r>
              <a:rPr lang="en-US" altLang="ko-KR" dirty="0"/>
              <a:t>/2)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self.loc_y</a:t>
            </a:r>
            <a:r>
              <a:rPr lang="en-US" altLang="ko-KR" dirty="0"/>
              <a:t> = (</a:t>
            </a:r>
            <a:r>
              <a:rPr lang="en-US" altLang="ko-KR" dirty="0" err="1"/>
              <a:t>self.screen_h</a:t>
            </a:r>
            <a:r>
              <a:rPr lang="en-US" altLang="ko-KR" dirty="0"/>
              <a:t>/2) - (</a:t>
            </a:r>
            <a:r>
              <a:rPr lang="en-US" altLang="ko-KR" dirty="0" err="1"/>
              <a:t>self.win_h</a:t>
            </a:r>
            <a:r>
              <a:rPr lang="en-US" altLang="ko-KR" dirty="0"/>
              <a:t>/2)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self.geometry</a:t>
            </a:r>
            <a:r>
              <a:rPr lang="en-US" altLang="ko-KR" dirty="0"/>
              <a:t>('+%d+%d' % (</a:t>
            </a:r>
            <a:r>
              <a:rPr lang="en-US" altLang="ko-KR" dirty="0" err="1"/>
              <a:t>self.loc_x</a:t>
            </a:r>
            <a:r>
              <a:rPr lang="en-US" altLang="ko-KR" dirty="0"/>
              <a:t>, </a:t>
            </a:r>
            <a:r>
              <a:rPr lang="en-US" altLang="ko-KR" dirty="0" err="1"/>
              <a:t>self.loc_y</a:t>
            </a:r>
            <a:r>
              <a:rPr lang="en-US" altLang="ko-KR" dirty="0"/>
              <a:t>))</a:t>
            </a:r>
          </a:p>
          <a:p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self.svar</a:t>
            </a:r>
            <a:r>
              <a:rPr lang="en-US" altLang="ko-KR" dirty="0"/>
              <a:t> = ""</a:t>
            </a:r>
          </a:p>
          <a:p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self.rlabel</a:t>
            </a:r>
            <a:r>
              <a:rPr lang="en-US" altLang="ko-KR" dirty="0"/>
              <a:t> = </a:t>
            </a:r>
            <a:r>
              <a:rPr lang="en-US" altLang="ko-KR" dirty="0" err="1"/>
              <a:t>tk.Label</a:t>
            </a:r>
            <a:r>
              <a:rPr lang="en-US" altLang="ko-KR" dirty="0"/>
              <a:t>(self, text="Received:")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self.rlabel.grid</a:t>
            </a:r>
            <a:r>
              <a:rPr lang="en-US" altLang="ko-KR" dirty="0"/>
              <a:t>(row=0, column=0)</a:t>
            </a:r>
          </a:p>
          <a:p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self.rdata</a:t>
            </a:r>
            <a:r>
              <a:rPr lang="en-US" altLang="ko-KR" dirty="0"/>
              <a:t> = </a:t>
            </a:r>
            <a:r>
              <a:rPr lang="en-US" altLang="ko-KR" dirty="0" err="1"/>
              <a:t>tk.Label</a:t>
            </a:r>
            <a:r>
              <a:rPr lang="en-US" altLang="ko-KR" dirty="0"/>
              <a:t>(self, text=</a:t>
            </a:r>
            <a:r>
              <a:rPr lang="en-US" altLang="ko-KR" dirty="0" err="1"/>
              <a:t>self.svar</a:t>
            </a:r>
            <a:r>
              <a:rPr lang="en-US" altLang="ko-KR" dirty="0"/>
              <a:t>) # Label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self.rdata.grid</a:t>
            </a:r>
            <a:r>
              <a:rPr lang="en-US" altLang="ko-KR" dirty="0"/>
              <a:t>(row=0, column=1)</a:t>
            </a:r>
          </a:p>
        </p:txBody>
      </p:sp>
    </p:spTree>
    <p:extLst>
      <p:ext uri="{BB962C8B-B14F-4D97-AF65-F5344CB8AC3E}">
        <p14:creationId xmlns:p14="http://schemas.microsoft.com/office/powerpoint/2010/main" val="3519373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350</Words>
  <Application>Microsoft Office PowerPoint</Application>
  <PresentationFormat>와이드스크린</PresentationFormat>
  <Paragraphs>89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Apple SD Gothic Neo</vt:lpstr>
      <vt:lpstr>Arial Unicode MS</vt:lpstr>
      <vt:lpstr>맑은 고딕</vt:lpstr>
      <vt:lpstr>배달의민족 을지로체 TTF</vt:lpstr>
      <vt:lpstr>배달의민족 한나체 Pro</vt:lpstr>
      <vt:lpstr>Arial</vt:lpstr>
      <vt:lpstr>Calibri</vt:lpstr>
      <vt:lpstr>Office Theme</vt:lpstr>
      <vt:lpstr>Office 테마</vt:lpstr>
      <vt:lpstr>PowerPoint 프레젠테이션</vt:lpstr>
      <vt:lpstr>PowerPoint 프레젠테이션</vt:lpstr>
      <vt:lpstr>파이썬 Serial 통신 실습</vt:lpstr>
      <vt:lpstr>파이썬 Serial 통신 실습</vt:lpstr>
      <vt:lpstr>파이썬 Serial 통신 실습</vt:lpstr>
      <vt:lpstr>파이썬 Serial 통신 실습</vt:lpstr>
      <vt:lpstr>파이썬 Serial 통신 실습</vt:lpstr>
      <vt:lpstr>파이썬 Serial 통신 실습</vt:lpstr>
      <vt:lpstr>파이썬 Serial 통신 실습</vt:lpstr>
      <vt:lpstr>파이썬 Serial 통신 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 myungjin</dc:creator>
  <cp:lastModifiedBy>knuser</cp:lastModifiedBy>
  <cp:revision>57</cp:revision>
  <dcterms:created xsi:type="dcterms:W3CDTF">2020-08-09T18:35:56Z</dcterms:created>
  <dcterms:modified xsi:type="dcterms:W3CDTF">2021-03-18T10:22:53Z</dcterms:modified>
</cp:coreProperties>
</file>